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</p:sldMasterIdLst>
  <p:notesMasterIdLst>
    <p:notesMasterId r:id="rId18"/>
  </p:notesMasterIdLst>
  <p:sldIdLst>
    <p:sldId id="256" r:id="rId2"/>
    <p:sldId id="258" r:id="rId3"/>
    <p:sldId id="261" r:id="rId4"/>
    <p:sldId id="278" r:id="rId5"/>
    <p:sldId id="257" r:id="rId6"/>
    <p:sldId id="262" r:id="rId7"/>
    <p:sldId id="263" r:id="rId8"/>
    <p:sldId id="264" r:id="rId9"/>
    <p:sldId id="265" r:id="rId10"/>
    <p:sldId id="267" r:id="rId11"/>
    <p:sldId id="277" r:id="rId12"/>
    <p:sldId id="276" r:id="rId13"/>
    <p:sldId id="268" r:id="rId14"/>
    <p:sldId id="269" r:id="rId15"/>
    <p:sldId id="275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84A0"/>
    <a:srgbClr val="B4D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82"/>
  </p:normalViewPr>
  <p:slideViewPr>
    <p:cSldViewPr snapToGrid="0" snapToObjects="1">
      <p:cViewPr>
        <p:scale>
          <a:sx n="87" d="100"/>
          <a:sy n="87" d="100"/>
        </p:scale>
        <p:origin x="24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5DB7E1-C4C7-D74F-AFAA-57DAD55DE91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AE45A5B9-6132-534A-904A-2EB1E8619136}">
      <dgm:prSet phldrT="[Text]"/>
      <dgm:spPr/>
      <dgm:t>
        <a:bodyPr/>
        <a:lstStyle/>
        <a:p>
          <a:r>
            <a:rPr lang="en-US" b="1" dirty="0"/>
            <a:t>FEB 18</a:t>
          </a:r>
        </a:p>
      </dgm:t>
    </dgm:pt>
    <dgm:pt modelId="{8C8C4BA7-DE1F-8446-A54D-790A8D6AA6FA}" type="parTrans" cxnId="{C84237B7-2643-1649-9F0D-DFFCAD1E8031}">
      <dgm:prSet/>
      <dgm:spPr/>
      <dgm:t>
        <a:bodyPr/>
        <a:lstStyle/>
        <a:p>
          <a:endParaRPr lang="en-US"/>
        </a:p>
      </dgm:t>
    </dgm:pt>
    <dgm:pt modelId="{02720C87-3D91-DF45-825B-051D80040C03}" type="sibTrans" cxnId="{C84237B7-2643-1649-9F0D-DFFCAD1E8031}">
      <dgm:prSet/>
      <dgm:spPr/>
      <dgm:t>
        <a:bodyPr/>
        <a:lstStyle/>
        <a:p>
          <a:endParaRPr lang="en-US"/>
        </a:p>
      </dgm:t>
    </dgm:pt>
    <dgm:pt modelId="{9E020516-BF48-3B45-BEEE-F0515EC00686}">
      <dgm:prSet phldrT="[Text]"/>
      <dgm:spPr/>
      <dgm:t>
        <a:bodyPr/>
        <a:lstStyle/>
        <a:p>
          <a:r>
            <a:rPr lang="en-US" b="1" dirty="0"/>
            <a:t>MAR 11</a:t>
          </a:r>
        </a:p>
      </dgm:t>
    </dgm:pt>
    <dgm:pt modelId="{D2B1D90A-F76C-C047-A4A5-2CD9927B04F1}" type="parTrans" cxnId="{9A38A06F-7927-074B-9F2C-2EA89ACA6482}">
      <dgm:prSet/>
      <dgm:spPr/>
      <dgm:t>
        <a:bodyPr/>
        <a:lstStyle/>
        <a:p>
          <a:endParaRPr lang="en-US"/>
        </a:p>
      </dgm:t>
    </dgm:pt>
    <dgm:pt modelId="{218AC1A3-74AE-904D-A90D-87990877519B}" type="sibTrans" cxnId="{9A38A06F-7927-074B-9F2C-2EA89ACA6482}">
      <dgm:prSet/>
      <dgm:spPr/>
      <dgm:t>
        <a:bodyPr/>
        <a:lstStyle/>
        <a:p>
          <a:endParaRPr lang="en-US"/>
        </a:p>
      </dgm:t>
    </dgm:pt>
    <dgm:pt modelId="{26EF6347-09D1-8243-984A-66C109878E77}">
      <dgm:prSet phldrT="[Text]"/>
      <dgm:spPr/>
      <dgm:t>
        <a:bodyPr/>
        <a:lstStyle/>
        <a:p>
          <a:r>
            <a:rPr lang="en-US" b="1" dirty="0"/>
            <a:t>MAR 16</a:t>
          </a:r>
        </a:p>
      </dgm:t>
    </dgm:pt>
    <dgm:pt modelId="{A82D7115-556E-DA46-83B9-E46054BB1CE7}" type="parTrans" cxnId="{250B77BB-E77F-8F47-B92C-AFE7782C80EC}">
      <dgm:prSet/>
      <dgm:spPr/>
      <dgm:t>
        <a:bodyPr/>
        <a:lstStyle/>
        <a:p>
          <a:endParaRPr lang="en-US"/>
        </a:p>
      </dgm:t>
    </dgm:pt>
    <dgm:pt modelId="{969EA541-4E35-EA43-A792-49A1C040911E}" type="sibTrans" cxnId="{250B77BB-E77F-8F47-B92C-AFE7782C80EC}">
      <dgm:prSet/>
      <dgm:spPr/>
      <dgm:t>
        <a:bodyPr/>
        <a:lstStyle/>
        <a:p>
          <a:endParaRPr lang="en-US"/>
        </a:p>
      </dgm:t>
    </dgm:pt>
    <dgm:pt modelId="{4AB4DD91-629D-224D-86BC-C5137B120C78}">
      <dgm:prSet/>
      <dgm:spPr/>
      <dgm:t>
        <a:bodyPr/>
        <a:lstStyle/>
        <a:p>
          <a:r>
            <a:rPr lang="en-US" b="1" dirty="0"/>
            <a:t>FEB 24</a:t>
          </a:r>
        </a:p>
      </dgm:t>
    </dgm:pt>
    <dgm:pt modelId="{2544DE85-B2D8-A64C-8668-005F2D3D69D0}" type="parTrans" cxnId="{72A7A055-FA56-6A4C-B7D9-E6564E3EF5F3}">
      <dgm:prSet/>
      <dgm:spPr/>
      <dgm:t>
        <a:bodyPr/>
        <a:lstStyle/>
        <a:p>
          <a:endParaRPr lang="en-US"/>
        </a:p>
      </dgm:t>
    </dgm:pt>
    <dgm:pt modelId="{17ED9144-AC2C-1A4B-A6A1-DCAC1B15690E}" type="sibTrans" cxnId="{72A7A055-FA56-6A4C-B7D9-E6564E3EF5F3}">
      <dgm:prSet/>
      <dgm:spPr/>
      <dgm:t>
        <a:bodyPr/>
        <a:lstStyle/>
        <a:p>
          <a:endParaRPr lang="en-US"/>
        </a:p>
      </dgm:t>
    </dgm:pt>
    <dgm:pt modelId="{A66A9D7A-FB70-FD42-92F8-F88DD230C028}">
      <dgm:prSet/>
      <dgm:spPr/>
      <dgm:t>
        <a:bodyPr/>
        <a:lstStyle/>
        <a:p>
          <a:r>
            <a:rPr lang="en-US" b="1" dirty="0"/>
            <a:t>MAR 4</a:t>
          </a:r>
        </a:p>
      </dgm:t>
    </dgm:pt>
    <dgm:pt modelId="{9FB5E9FC-5EBD-A14E-B714-939F547A2130}" type="parTrans" cxnId="{AE175C89-16AA-1C47-8F82-2D872884EAC3}">
      <dgm:prSet/>
      <dgm:spPr/>
      <dgm:t>
        <a:bodyPr/>
        <a:lstStyle/>
        <a:p>
          <a:endParaRPr lang="en-US"/>
        </a:p>
      </dgm:t>
    </dgm:pt>
    <dgm:pt modelId="{0AC00D7A-17FE-3748-B188-7FF029BAEBD3}" type="sibTrans" cxnId="{AE175C89-16AA-1C47-8F82-2D872884EAC3}">
      <dgm:prSet/>
      <dgm:spPr/>
      <dgm:t>
        <a:bodyPr/>
        <a:lstStyle/>
        <a:p>
          <a:endParaRPr lang="en-US"/>
        </a:p>
      </dgm:t>
    </dgm:pt>
    <dgm:pt modelId="{8246BB1E-03C1-CD4D-8BD6-4BE8F2949F5E}">
      <dgm:prSet/>
      <dgm:spPr/>
      <dgm:t>
        <a:bodyPr/>
        <a:lstStyle/>
        <a:p>
          <a:r>
            <a:rPr lang="en-US" b="1" dirty="0"/>
            <a:t>MAR 20</a:t>
          </a:r>
        </a:p>
      </dgm:t>
    </dgm:pt>
    <dgm:pt modelId="{E4D3456C-D601-E34C-AA3A-01A180BEF173}" type="parTrans" cxnId="{71A11C42-000D-214D-AB04-8337D1B4BA71}">
      <dgm:prSet/>
      <dgm:spPr/>
      <dgm:t>
        <a:bodyPr/>
        <a:lstStyle/>
        <a:p>
          <a:endParaRPr lang="en-US"/>
        </a:p>
      </dgm:t>
    </dgm:pt>
    <dgm:pt modelId="{102C3C1D-47BC-5043-8C64-3631E47CB198}" type="sibTrans" cxnId="{71A11C42-000D-214D-AB04-8337D1B4BA71}">
      <dgm:prSet/>
      <dgm:spPr/>
      <dgm:t>
        <a:bodyPr/>
        <a:lstStyle/>
        <a:p>
          <a:endParaRPr lang="en-US"/>
        </a:p>
      </dgm:t>
    </dgm:pt>
    <dgm:pt modelId="{13EE2EC9-2F68-804F-AF21-B5805F001B83}">
      <dgm:prSet/>
      <dgm:spPr/>
      <dgm:t>
        <a:bodyPr/>
        <a:lstStyle/>
        <a:p>
          <a:r>
            <a:rPr lang="en-US" b="1" dirty="0"/>
            <a:t>MAR 27</a:t>
          </a:r>
        </a:p>
      </dgm:t>
    </dgm:pt>
    <dgm:pt modelId="{9CED2F35-3ED0-4641-8743-5C0BF57BE663}" type="parTrans" cxnId="{7AB84C46-6FB2-9A46-896F-7387381AF659}">
      <dgm:prSet/>
      <dgm:spPr/>
      <dgm:t>
        <a:bodyPr/>
        <a:lstStyle/>
        <a:p>
          <a:endParaRPr lang="en-US"/>
        </a:p>
      </dgm:t>
    </dgm:pt>
    <dgm:pt modelId="{5E4C56FE-546C-3348-9EC6-FB10628C14F0}" type="sibTrans" cxnId="{7AB84C46-6FB2-9A46-896F-7387381AF659}">
      <dgm:prSet/>
      <dgm:spPr/>
      <dgm:t>
        <a:bodyPr/>
        <a:lstStyle/>
        <a:p>
          <a:endParaRPr lang="en-US"/>
        </a:p>
      </dgm:t>
    </dgm:pt>
    <dgm:pt modelId="{AD1999D4-924A-7644-9FE0-A651A9B68D84}">
      <dgm:prSet/>
      <dgm:spPr/>
      <dgm:t>
        <a:bodyPr/>
        <a:lstStyle/>
        <a:p>
          <a:r>
            <a:rPr lang="en-US" b="1" dirty="0"/>
            <a:t>APR 2</a:t>
          </a:r>
        </a:p>
      </dgm:t>
    </dgm:pt>
    <dgm:pt modelId="{CAEFFAF5-DF37-F64F-A996-BC4AFFFC20B2}" type="parTrans" cxnId="{029387D8-FE44-E14C-99D3-80AB264208C2}">
      <dgm:prSet/>
      <dgm:spPr/>
      <dgm:t>
        <a:bodyPr/>
        <a:lstStyle/>
        <a:p>
          <a:endParaRPr lang="en-US"/>
        </a:p>
      </dgm:t>
    </dgm:pt>
    <dgm:pt modelId="{B84B6C7A-9E21-4248-AF17-72483F5FF971}" type="sibTrans" cxnId="{029387D8-FE44-E14C-99D3-80AB264208C2}">
      <dgm:prSet/>
      <dgm:spPr/>
      <dgm:t>
        <a:bodyPr/>
        <a:lstStyle/>
        <a:p>
          <a:endParaRPr lang="en-US"/>
        </a:p>
      </dgm:t>
    </dgm:pt>
    <dgm:pt modelId="{4C182179-A6E0-5847-9041-7B46BAF77ABC}">
      <dgm:prSet/>
      <dgm:spPr/>
      <dgm:t>
        <a:bodyPr/>
        <a:lstStyle/>
        <a:p>
          <a:r>
            <a:rPr lang="en-US" b="1" dirty="0"/>
            <a:t>APR 4</a:t>
          </a:r>
        </a:p>
      </dgm:t>
    </dgm:pt>
    <dgm:pt modelId="{8B65B9BF-A326-324F-93C3-EC3B6A13449F}" type="parTrans" cxnId="{D58B1920-3049-0B4C-BA11-3DF97646F409}">
      <dgm:prSet/>
      <dgm:spPr/>
      <dgm:t>
        <a:bodyPr/>
        <a:lstStyle/>
        <a:p>
          <a:endParaRPr lang="en-US"/>
        </a:p>
      </dgm:t>
    </dgm:pt>
    <dgm:pt modelId="{E7422046-9FC6-B944-9C31-EDD8BD020D3F}" type="sibTrans" cxnId="{D58B1920-3049-0B4C-BA11-3DF97646F409}">
      <dgm:prSet/>
      <dgm:spPr/>
      <dgm:t>
        <a:bodyPr/>
        <a:lstStyle/>
        <a:p>
          <a:endParaRPr lang="en-US"/>
        </a:p>
      </dgm:t>
    </dgm:pt>
    <dgm:pt modelId="{2B54B26D-1408-B44F-A855-7CF0DA72197B}">
      <dgm:prSet/>
      <dgm:spPr/>
      <dgm:t>
        <a:bodyPr/>
        <a:lstStyle/>
        <a:p>
          <a:r>
            <a:rPr lang="en-US" b="1" dirty="0"/>
            <a:t>APR 8 </a:t>
          </a:r>
        </a:p>
      </dgm:t>
    </dgm:pt>
    <dgm:pt modelId="{861E192A-D1C3-F24E-AB1C-B8591E0FBBF2}" type="parTrans" cxnId="{26D887E4-24E4-DE44-9362-2EDE2C79BD05}">
      <dgm:prSet/>
      <dgm:spPr/>
      <dgm:t>
        <a:bodyPr/>
        <a:lstStyle/>
        <a:p>
          <a:endParaRPr lang="en-US"/>
        </a:p>
      </dgm:t>
    </dgm:pt>
    <dgm:pt modelId="{BCEE9B7B-928C-944C-96C3-4BC460D0500F}" type="sibTrans" cxnId="{26D887E4-24E4-DE44-9362-2EDE2C79BD05}">
      <dgm:prSet/>
      <dgm:spPr/>
      <dgm:t>
        <a:bodyPr/>
        <a:lstStyle/>
        <a:p>
          <a:endParaRPr lang="en-US"/>
        </a:p>
      </dgm:t>
    </dgm:pt>
    <dgm:pt modelId="{4966FF4C-4460-2E4A-9967-FFA25D0435DE}">
      <dgm:prSet/>
      <dgm:spPr/>
      <dgm:t>
        <a:bodyPr/>
        <a:lstStyle/>
        <a:p>
          <a:r>
            <a:rPr lang="en-US" b="1" dirty="0"/>
            <a:t>APR 14</a:t>
          </a:r>
        </a:p>
      </dgm:t>
    </dgm:pt>
    <dgm:pt modelId="{7D57A7EF-8675-AB4D-9C93-83054404518B}" type="parTrans" cxnId="{69530EC1-4B6A-304D-969E-44CCEEEF1094}">
      <dgm:prSet/>
      <dgm:spPr/>
      <dgm:t>
        <a:bodyPr/>
        <a:lstStyle/>
        <a:p>
          <a:endParaRPr lang="en-US"/>
        </a:p>
      </dgm:t>
    </dgm:pt>
    <dgm:pt modelId="{D837917D-F583-034F-A40C-BB479E8B1D9E}" type="sibTrans" cxnId="{69530EC1-4B6A-304D-969E-44CCEEEF1094}">
      <dgm:prSet/>
      <dgm:spPr/>
      <dgm:t>
        <a:bodyPr/>
        <a:lstStyle/>
        <a:p>
          <a:endParaRPr lang="en-US"/>
        </a:p>
      </dgm:t>
    </dgm:pt>
    <dgm:pt modelId="{1DE0E4D0-6453-2B44-85A7-32CC49387E88}" type="pres">
      <dgm:prSet presAssocID="{355DB7E1-C4C7-D74F-AFAA-57DAD55DE911}" presName="Name0" presStyleCnt="0">
        <dgm:presLayoutVars>
          <dgm:dir/>
          <dgm:animLvl val="lvl"/>
          <dgm:resizeHandles val="exact"/>
        </dgm:presLayoutVars>
      </dgm:prSet>
      <dgm:spPr/>
    </dgm:pt>
    <dgm:pt modelId="{A5E96EFC-CEE9-2F42-837E-44A101A70548}" type="pres">
      <dgm:prSet presAssocID="{AE45A5B9-6132-534A-904A-2EB1E8619136}" presName="parTxOnly" presStyleLbl="node1" presStyleIdx="0" presStyleCnt="11" custScaleX="94074" custScaleY="141701">
        <dgm:presLayoutVars>
          <dgm:chMax val="0"/>
          <dgm:chPref val="0"/>
          <dgm:bulletEnabled val="1"/>
        </dgm:presLayoutVars>
      </dgm:prSet>
      <dgm:spPr/>
    </dgm:pt>
    <dgm:pt modelId="{6D40FF4B-7812-AF44-B2FD-F32C7E652759}" type="pres">
      <dgm:prSet presAssocID="{02720C87-3D91-DF45-825B-051D80040C03}" presName="parTxOnlySpace" presStyleCnt="0"/>
      <dgm:spPr/>
    </dgm:pt>
    <dgm:pt modelId="{5B44C8E0-CCE5-1A42-B0D5-B5535FE0BAE6}" type="pres">
      <dgm:prSet presAssocID="{4AB4DD91-629D-224D-86BC-C5137B120C78}" presName="parTxOnly" presStyleLbl="node1" presStyleIdx="1" presStyleCnt="11" custScaleX="107870" custScaleY="133334">
        <dgm:presLayoutVars>
          <dgm:chMax val="0"/>
          <dgm:chPref val="0"/>
          <dgm:bulletEnabled val="1"/>
        </dgm:presLayoutVars>
      </dgm:prSet>
      <dgm:spPr/>
    </dgm:pt>
    <dgm:pt modelId="{22BE7F2A-E80A-9646-996A-49AF51CE28A3}" type="pres">
      <dgm:prSet presAssocID="{17ED9144-AC2C-1A4B-A6A1-DCAC1B15690E}" presName="parTxOnlySpace" presStyleCnt="0"/>
      <dgm:spPr/>
    </dgm:pt>
    <dgm:pt modelId="{97F11521-554D-004E-B5A1-2DB47781D61C}" type="pres">
      <dgm:prSet presAssocID="{A66A9D7A-FB70-FD42-92F8-F88DD230C028}" presName="parTxOnly" presStyleLbl="node1" presStyleIdx="2" presStyleCnt="11" custScaleX="118249" custScaleY="147952">
        <dgm:presLayoutVars>
          <dgm:chMax val="0"/>
          <dgm:chPref val="0"/>
          <dgm:bulletEnabled val="1"/>
        </dgm:presLayoutVars>
      </dgm:prSet>
      <dgm:spPr/>
    </dgm:pt>
    <dgm:pt modelId="{29940F1D-2749-A041-9649-C83E108B5947}" type="pres">
      <dgm:prSet presAssocID="{0AC00D7A-17FE-3748-B188-7FF029BAEBD3}" presName="parTxOnlySpace" presStyleCnt="0"/>
      <dgm:spPr/>
    </dgm:pt>
    <dgm:pt modelId="{3DC94B2F-90F3-B64E-B409-AF2AB7B2F091}" type="pres">
      <dgm:prSet presAssocID="{9E020516-BF48-3B45-BEEE-F0515EC00686}" presName="parTxOnly" presStyleLbl="node1" presStyleIdx="3" presStyleCnt="11" custScaleX="97439" custScaleY="141701">
        <dgm:presLayoutVars>
          <dgm:chMax val="0"/>
          <dgm:chPref val="0"/>
          <dgm:bulletEnabled val="1"/>
        </dgm:presLayoutVars>
      </dgm:prSet>
      <dgm:spPr/>
    </dgm:pt>
    <dgm:pt modelId="{3C039584-7A83-4B4E-A27B-1D0969D37114}" type="pres">
      <dgm:prSet presAssocID="{218AC1A3-74AE-904D-A90D-87990877519B}" presName="parTxOnlySpace" presStyleCnt="0"/>
      <dgm:spPr/>
    </dgm:pt>
    <dgm:pt modelId="{ED890036-8584-D149-ABA1-A3EB6F4DEBB1}" type="pres">
      <dgm:prSet presAssocID="{26EF6347-09D1-8243-984A-66C109878E77}" presName="parTxOnly" presStyleLbl="node1" presStyleIdx="4" presStyleCnt="11" custScaleX="99471" custScaleY="147952" custLinFactNeighborX="-48796">
        <dgm:presLayoutVars>
          <dgm:chMax val="0"/>
          <dgm:chPref val="0"/>
          <dgm:bulletEnabled val="1"/>
        </dgm:presLayoutVars>
      </dgm:prSet>
      <dgm:spPr/>
    </dgm:pt>
    <dgm:pt modelId="{9E96B66A-C5A0-8D4E-BA42-DFD958F121F7}" type="pres">
      <dgm:prSet presAssocID="{969EA541-4E35-EA43-A792-49A1C040911E}" presName="parTxOnlySpace" presStyleCnt="0"/>
      <dgm:spPr/>
    </dgm:pt>
    <dgm:pt modelId="{86A5BFCD-9AD1-8D46-A93D-362DEEDC9020}" type="pres">
      <dgm:prSet presAssocID="{8246BB1E-03C1-CD4D-8BD6-4BE8F2949F5E}" presName="parTxOnly" presStyleLbl="node1" presStyleIdx="5" presStyleCnt="11" custScaleX="100331" custScaleY="154203" custLinFactNeighborX="-26358">
        <dgm:presLayoutVars>
          <dgm:chMax val="0"/>
          <dgm:chPref val="0"/>
          <dgm:bulletEnabled val="1"/>
        </dgm:presLayoutVars>
      </dgm:prSet>
      <dgm:spPr/>
    </dgm:pt>
    <dgm:pt modelId="{D9D68FAA-6112-AD49-A054-1ABAF7AFD230}" type="pres">
      <dgm:prSet presAssocID="{102C3C1D-47BC-5043-8C64-3631E47CB198}" presName="parTxOnlySpace" presStyleCnt="0"/>
      <dgm:spPr/>
    </dgm:pt>
    <dgm:pt modelId="{21C783E7-FF9B-8647-A30B-59729539F3FE}" type="pres">
      <dgm:prSet presAssocID="{13EE2EC9-2F68-804F-AF21-B5805F001B83}" presName="parTxOnly" presStyleLbl="node1" presStyleIdx="6" presStyleCnt="11" custScaleX="105649" custScaleY="154203" custLinFactNeighborX="-12199">
        <dgm:presLayoutVars>
          <dgm:chMax val="0"/>
          <dgm:chPref val="0"/>
          <dgm:bulletEnabled val="1"/>
        </dgm:presLayoutVars>
      </dgm:prSet>
      <dgm:spPr/>
    </dgm:pt>
    <dgm:pt modelId="{2A3DA0CA-EEDC-1849-9E5A-18D70BA579BF}" type="pres">
      <dgm:prSet presAssocID="{5E4C56FE-546C-3348-9EC6-FB10628C14F0}" presName="parTxOnlySpace" presStyleCnt="0"/>
      <dgm:spPr/>
    </dgm:pt>
    <dgm:pt modelId="{511BCEAE-71C6-B948-ABFA-36794B13E7C0}" type="pres">
      <dgm:prSet presAssocID="{AD1999D4-924A-7644-9FE0-A651A9B68D84}" presName="parTxOnly" presStyleLbl="node1" presStyleIdx="7" presStyleCnt="11" custScaleX="115165" custScaleY="154203">
        <dgm:presLayoutVars>
          <dgm:chMax val="0"/>
          <dgm:chPref val="0"/>
          <dgm:bulletEnabled val="1"/>
        </dgm:presLayoutVars>
      </dgm:prSet>
      <dgm:spPr/>
    </dgm:pt>
    <dgm:pt modelId="{1BD13F15-A063-634F-85AD-3F9FFDC7C3CF}" type="pres">
      <dgm:prSet presAssocID="{B84B6C7A-9E21-4248-AF17-72483F5FF971}" presName="parTxOnlySpace" presStyleCnt="0"/>
      <dgm:spPr/>
    </dgm:pt>
    <dgm:pt modelId="{9E421626-1979-814C-9F87-1FB30295CCD4}" type="pres">
      <dgm:prSet presAssocID="{4C182179-A6E0-5847-9041-7B46BAF77ABC}" presName="parTxOnly" presStyleLbl="node1" presStyleIdx="8" presStyleCnt="11" custScaleX="99637" custScaleY="154203">
        <dgm:presLayoutVars>
          <dgm:chMax val="0"/>
          <dgm:chPref val="0"/>
          <dgm:bulletEnabled val="1"/>
        </dgm:presLayoutVars>
      </dgm:prSet>
      <dgm:spPr/>
    </dgm:pt>
    <dgm:pt modelId="{0D1E46CA-1B8E-BE49-9574-4FEDB2B1C5CB}" type="pres">
      <dgm:prSet presAssocID="{E7422046-9FC6-B944-9C31-EDD8BD020D3F}" presName="parTxOnlySpace" presStyleCnt="0"/>
      <dgm:spPr/>
    </dgm:pt>
    <dgm:pt modelId="{7FE5DD9B-3444-654F-B6EA-AAE8C5BF292E}" type="pres">
      <dgm:prSet presAssocID="{2B54B26D-1408-B44F-A855-7CF0DA72197B}" presName="parTxOnly" presStyleLbl="node1" presStyleIdx="9" presStyleCnt="11" custScaleX="102503" custScaleY="145158">
        <dgm:presLayoutVars>
          <dgm:chMax val="0"/>
          <dgm:chPref val="0"/>
          <dgm:bulletEnabled val="1"/>
        </dgm:presLayoutVars>
      </dgm:prSet>
      <dgm:spPr/>
    </dgm:pt>
    <dgm:pt modelId="{8888A616-5CCD-104C-9BD6-CED027CF925D}" type="pres">
      <dgm:prSet presAssocID="{BCEE9B7B-928C-944C-96C3-4BC460D0500F}" presName="parTxOnlySpace" presStyleCnt="0"/>
      <dgm:spPr/>
    </dgm:pt>
    <dgm:pt modelId="{FB40B282-3A4B-4A41-80E5-F5F44A281D08}" type="pres">
      <dgm:prSet presAssocID="{4966FF4C-4460-2E4A-9967-FFA25D0435DE}" presName="parTxOnly" presStyleLbl="node1" presStyleIdx="10" presStyleCnt="11" custScaleX="113229" custScaleY="145158">
        <dgm:presLayoutVars>
          <dgm:chMax val="0"/>
          <dgm:chPref val="0"/>
          <dgm:bulletEnabled val="1"/>
        </dgm:presLayoutVars>
      </dgm:prSet>
      <dgm:spPr/>
    </dgm:pt>
  </dgm:ptLst>
  <dgm:cxnLst>
    <dgm:cxn modelId="{5F0D7A07-BA87-7341-85B7-BF34989A3F16}" type="presOf" srcId="{13EE2EC9-2F68-804F-AF21-B5805F001B83}" destId="{21C783E7-FF9B-8647-A30B-59729539F3FE}" srcOrd="0" destOrd="0" presId="urn:microsoft.com/office/officeart/2005/8/layout/chevron1"/>
    <dgm:cxn modelId="{7A75241A-8E28-A24D-ADE5-D97C5B868097}" type="presOf" srcId="{355DB7E1-C4C7-D74F-AFAA-57DAD55DE911}" destId="{1DE0E4D0-6453-2B44-85A7-32CC49387E88}" srcOrd="0" destOrd="0" presId="urn:microsoft.com/office/officeart/2005/8/layout/chevron1"/>
    <dgm:cxn modelId="{D58B1920-3049-0B4C-BA11-3DF97646F409}" srcId="{355DB7E1-C4C7-D74F-AFAA-57DAD55DE911}" destId="{4C182179-A6E0-5847-9041-7B46BAF77ABC}" srcOrd="8" destOrd="0" parTransId="{8B65B9BF-A326-324F-93C3-EC3B6A13449F}" sibTransId="{E7422046-9FC6-B944-9C31-EDD8BD020D3F}"/>
    <dgm:cxn modelId="{05619627-F015-B444-8B62-28B0F33C729D}" type="presOf" srcId="{26EF6347-09D1-8243-984A-66C109878E77}" destId="{ED890036-8584-D149-ABA1-A3EB6F4DEBB1}" srcOrd="0" destOrd="0" presId="urn:microsoft.com/office/officeart/2005/8/layout/chevron1"/>
    <dgm:cxn modelId="{E040A833-50AB-CD49-8695-228FE64270FB}" type="presOf" srcId="{2B54B26D-1408-B44F-A855-7CF0DA72197B}" destId="{7FE5DD9B-3444-654F-B6EA-AAE8C5BF292E}" srcOrd="0" destOrd="0" presId="urn:microsoft.com/office/officeart/2005/8/layout/chevron1"/>
    <dgm:cxn modelId="{C98EC035-5A3A-6543-84CC-68F4E951FAFA}" type="presOf" srcId="{A66A9D7A-FB70-FD42-92F8-F88DD230C028}" destId="{97F11521-554D-004E-B5A1-2DB47781D61C}" srcOrd="0" destOrd="0" presId="urn:microsoft.com/office/officeart/2005/8/layout/chevron1"/>
    <dgm:cxn modelId="{C2F98136-BA16-5444-9964-337586BA3575}" type="presOf" srcId="{AE45A5B9-6132-534A-904A-2EB1E8619136}" destId="{A5E96EFC-CEE9-2F42-837E-44A101A70548}" srcOrd="0" destOrd="0" presId="urn:microsoft.com/office/officeart/2005/8/layout/chevron1"/>
    <dgm:cxn modelId="{71A11C42-000D-214D-AB04-8337D1B4BA71}" srcId="{355DB7E1-C4C7-D74F-AFAA-57DAD55DE911}" destId="{8246BB1E-03C1-CD4D-8BD6-4BE8F2949F5E}" srcOrd="5" destOrd="0" parTransId="{E4D3456C-D601-E34C-AA3A-01A180BEF173}" sibTransId="{102C3C1D-47BC-5043-8C64-3631E47CB198}"/>
    <dgm:cxn modelId="{7AB84C46-6FB2-9A46-896F-7387381AF659}" srcId="{355DB7E1-C4C7-D74F-AFAA-57DAD55DE911}" destId="{13EE2EC9-2F68-804F-AF21-B5805F001B83}" srcOrd="6" destOrd="0" parTransId="{9CED2F35-3ED0-4641-8743-5C0BF57BE663}" sibTransId="{5E4C56FE-546C-3348-9EC6-FB10628C14F0}"/>
    <dgm:cxn modelId="{72A7A055-FA56-6A4C-B7D9-E6564E3EF5F3}" srcId="{355DB7E1-C4C7-D74F-AFAA-57DAD55DE911}" destId="{4AB4DD91-629D-224D-86BC-C5137B120C78}" srcOrd="1" destOrd="0" parTransId="{2544DE85-B2D8-A64C-8668-005F2D3D69D0}" sibTransId="{17ED9144-AC2C-1A4B-A6A1-DCAC1B15690E}"/>
    <dgm:cxn modelId="{4F68696B-9194-644F-B727-F513035E6543}" type="presOf" srcId="{AD1999D4-924A-7644-9FE0-A651A9B68D84}" destId="{511BCEAE-71C6-B948-ABFA-36794B13E7C0}" srcOrd="0" destOrd="0" presId="urn:microsoft.com/office/officeart/2005/8/layout/chevron1"/>
    <dgm:cxn modelId="{9A38A06F-7927-074B-9F2C-2EA89ACA6482}" srcId="{355DB7E1-C4C7-D74F-AFAA-57DAD55DE911}" destId="{9E020516-BF48-3B45-BEEE-F0515EC00686}" srcOrd="3" destOrd="0" parTransId="{D2B1D90A-F76C-C047-A4A5-2CD9927B04F1}" sibTransId="{218AC1A3-74AE-904D-A90D-87990877519B}"/>
    <dgm:cxn modelId="{97870985-839B-CF4F-BD77-ECEFFEEE5138}" type="presOf" srcId="{8246BB1E-03C1-CD4D-8BD6-4BE8F2949F5E}" destId="{86A5BFCD-9AD1-8D46-A93D-362DEEDC9020}" srcOrd="0" destOrd="0" presId="urn:microsoft.com/office/officeart/2005/8/layout/chevron1"/>
    <dgm:cxn modelId="{AE175C89-16AA-1C47-8F82-2D872884EAC3}" srcId="{355DB7E1-C4C7-D74F-AFAA-57DAD55DE911}" destId="{A66A9D7A-FB70-FD42-92F8-F88DD230C028}" srcOrd="2" destOrd="0" parTransId="{9FB5E9FC-5EBD-A14E-B714-939F547A2130}" sibTransId="{0AC00D7A-17FE-3748-B188-7FF029BAEBD3}"/>
    <dgm:cxn modelId="{0F890792-F124-8940-A88D-112B07AA4DED}" type="presOf" srcId="{9E020516-BF48-3B45-BEEE-F0515EC00686}" destId="{3DC94B2F-90F3-B64E-B409-AF2AB7B2F091}" srcOrd="0" destOrd="0" presId="urn:microsoft.com/office/officeart/2005/8/layout/chevron1"/>
    <dgm:cxn modelId="{DB875BAF-1E21-3E43-BEA2-F2435909EEA5}" type="presOf" srcId="{4966FF4C-4460-2E4A-9967-FFA25D0435DE}" destId="{FB40B282-3A4B-4A41-80E5-F5F44A281D08}" srcOrd="0" destOrd="0" presId="urn:microsoft.com/office/officeart/2005/8/layout/chevron1"/>
    <dgm:cxn modelId="{C84237B7-2643-1649-9F0D-DFFCAD1E8031}" srcId="{355DB7E1-C4C7-D74F-AFAA-57DAD55DE911}" destId="{AE45A5B9-6132-534A-904A-2EB1E8619136}" srcOrd="0" destOrd="0" parTransId="{8C8C4BA7-DE1F-8446-A54D-790A8D6AA6FA}" sibTransId="{02720C87-3D91-DF45-825B-051D80040C03}"/>
    <dgm:cxn modelId="{250B77BB-E77F-8F47-B92C-AFE7782C80EC}" srcId="{355DB7E1-C4C7-D74F-AFAA-57DAD55DE911}" destId="{26EF6347-09D1-8243-984A-66C109878E77}" srcOrd="4" destOrd="0" parTransId="{A82D7115-556E-DA46-83B9-E46054BB1CE7}" sibTransId="{969EA541-4E35-EA43-A792-49A1C040911E}"/>
    <dgm:cxn modelId="{69530EC1-4B6A-304D-969E-44CCEEEF1094}" srcId="{355DB7E1-C4C7-D74F-AFAA-57DAD55DE911}" destId="{4966FF4C-4460-2E4A-9967-FFA25D0435DE}" srcOrd="10" destOrd="0" parTransId="{7D57A7EF-8675-AB4D-9C93-83054404518B}" sibTransId="{D837917D-F583-034F-A40C-BB479E8B1D9E}"/>
    <dgm:cxn modelId="{BC183BCA-A503-4F4C-86B9-2D20F049D024}" type="presOf" srcId="{4C182179-A6E0-5847-9041-7B46BAF77ABC}" destId="{9E421626-1979-814C-9F87-1FB30295CCD4}" srcOrd="0" destOrd="0" presId="urn:microsoft.com/office/officeart/2005/8/layout/chevron1"/>
    <dgm:cxn modelId="{38B088D6-DA90-CB43-BBAE-034805AADBD6}" type="presOf" srcId="{4AB4DD91-629D-224D-86BC-C5137B120C78}" destId="{5B44C8E0-CCE5-1A42-B0D5-B5535FE0BAE6}" srcOrd="0" destOrd="0" presId="urn:microsoft.com/office/officeart/2005/8/layout/chevron1"/>
    <dgm:cxn modelId="{029387D8-FE44-E14C-99D3-80AB264208C2}" srcId="{355DB7E1-C4C7-D74F-AFAA-57DAD55DE911}" destId="{AD1999D4-924A-7644-9FE0-A651A9B68D84}" srcOrd="7" destOrd="0" parTransId="{CAEFFAF5-DF37-F64F-A996-BC4AFFFC20B2}" sibTransId="{B84B6C7A-9E21-4248-AF17-72483F5FF971}"/>
    <dgm:cxn modelId="{26D887E4-24E4-DE44-9362-2EDE2C79BD05}" srcId="{355DB7E1-C4C7-D74F-AFAA-57DAD55DE911}" destId="{2B54B26D-1408-B44F-A855-7CF0DA72197B}" srcOrd="9" destOrd="0" parTransId="{861E192A-D1C3-F24E-AB1C-B8591E0FBBF2}" sibTransId="{BCEE9B7B-928C-944C-96C3-4BC460D0500F}"/>
    <dgm:cxn modelId="{9A54219D-5510-C843-9ECC-94F7DF010C80}" type="presParOf" srcId="{1DE0E4D0-6453-2B44-85A7-32CC49387E88}" destId="{A5E96EFC-CEE9-2F42-837E-44A101A70548}" srcOrd="0" destOrd="0" presId="urn:microsoft.com/office/officeart/2005/8/layout/chevron1"/>
    <dgm:cxn modelId="{240C3846-4345-6A48-844B-397F18700626}" type="presParOf" srcId="{1DE0E4D0-6453-2B44-85A7-32CC49387E88}" destId="{6D40FF4B-7812-AF44-B2FD-F32C7E652759}" srcOrd="1" destOrd="0" presId="urn:microsoft.com/office/officeart/2005/8/layout/chevron1"/>
    <dgm:cxn modelId="{5D5B94FA-815F-2D43-9E47-DF68465A1C7A}" type="presParOf" srcId="{1DE0E4D0-6453-2B44-85A7-32CC49387E88}" destId="{5B44C8E0-CCE5-1A42-B0D5-B5535FE0BAE6}" srcOrd="2" destOrd="0" presId="urn:microsoft.com/office/officeart/2005/8/layout/chevron1"/>
    <dgm:cxn modelId="{58E81598-9B56-EE4F-AD37-EFC0C0B0BFEE}" type="presParOf" srcId="{1DE0E4D0-6453-2B44-85A7-32CC49387E88}" destId="{22BE7F2A-E80A-9646-996A-49AF51CE28A3}" srcOrd="3" destOrd="0" presId="urn:microsoft.com/office/officeart/2005/8/layout/chevron1"/>
    <dgm:cxn modelId="{B5D9BB71-352E-4140-8734-E0B6B7E2B704}" type="presParOf" srcId="{1DE0E4D0-6453-2B44-85A7-32CC49387E88}" destId="{97F11521-554D-004E-B5A1-2DB47781D61C}" srcOrd="4" destOrd="0" presId="urn:microsoft.com/office/officeart/2005/8/layout/chevron1"/>
    <dgm:cxn modelId="{03FAD15C-2519-8F4D-A70D-8D599220CB03}" type="presParOf" srcId="{1DE0E4D0-6453-2B44-85A7-32CC49387E88}" destId="{29940F1D-2749-A041-9649-C83E108B5947}" srcOrd="5" destOrd="0" presId="urn:microsoft.com/office/officeart/2005/8/layout/chevron1"/>
    <dgm:cxn modelId="{EB0CE677-B54E-3141-B40B-BCA018756879}" type="presParOf" srcId="{1DE0E4D0-6453-2B44-85A7-32CC49387E88}" destId="{3DC94B2F-90F3-B64E-B409-AF2AB7B2F091}" srcOrd="6" destOrd="0" presId="urn:microsoft.com/office/officeart/2005/8/layout/chevron1"/>
    <dgm:cxn modelId="{1EDAD0FA-08D1-6941-820C-A6D12EA03606}" type="presParOf" srcId="{1DE0E4D0-6453-2B44-85A7-32CC49387E88}" destId="{3C039584-7A83-4B4E-A27B-1D0969D37114}" srcOrd="7" destOrd="0" presId="urn:microsoft.com/office/officeart/2005/8/layout/chevron1"/>
    <dgm:cxn modelId="{F62A6BFA-D6B6-934F-9FB7-4834FB86F1B8}" type="presParOf" srcId="{1DE0E4D0-6453-2B44-85A7-32CC49387E88}" destId="{ED890036-8584-D149-ABA1-A3EB6F4DEBB1}" srcOrd="8" destOrd="0" presId="urn:microsoft.com/office/officeart/2005/8/layout/chevron1"/>
    <dgm:cxn modelId="{2C78CED3-CEDA-F646-8ADC-5EE5BED5C9BE}" type="presParOf" srcId="{1DE0E4D0-6453-2B44-85A7-32CC49387E88}" destId="{9E96B66A-C5A0-8D4E-BA42-DFD958F121F7}" srcOrd="9" destOrd="0" presId="urn:microsoft.com/office/officeart/2005/8/layout/chevron1"/>
    <dgm:cxn modelId="{1885B510-9169-864C-B1DB-2FEDA220D074}" type="presParOf" srcId="{1DE0E4D0-6453-2B44-85A7-32CC49387E88}" destId="{86A5BFCD-9AD1-8D46-A93D-362DEEDC9020}" srcOrd="10" destOrd="0" presId="urn:microsoft.com/office/officeart/2005/8/layout/chevron1"/>
    <dgm:cxn modelId="{091B73EE-C212-6342-81CE-9AC6533D9F64}" type="presParOf" srcId="{1DE0E4D0-6453-2B44-85A7-32CC49387E88}" destId="{D9D68FAA-6112-AD49-A054-1ABAF7AFD230}" srcOrd="11" destOrd="0" presId="urn:microsoft.com/office/officeart/2005/8/layout/chevron1"/>
    <dgm:cxn modelId="{1C7E4DA0-BD5A-394D-BA38-A4E5C9E74C9B}" type="presParOf" srcId="{1DE0E4D0-6453-2B44-85A7-32CC49387E88}" destId="{21C783E7-FF9B-8647-A30B-59729539F3FE}" srcOrd="12" destOrd="0" presId="urn:microsoft.com/office/officeart/2005/8/layout/chevron1"/>
    <dgm:cxn modelId="{94F098A6-616D-A946-B910-197298AE21C0}" type="presParOf" srcId="{1DE0E4D0-6453-2B44-85A7-32CC49387E88}" destId="{2A3DA0CA-EEDC-1849-9E5A-18D70BA579BF}" srcOrd="13" destOrd="0" presId="urn:microsoft.com/office/officeart/2005/8/layout/chevron1"/>
    <dgm:cxn modelId="{A04A3A48-A36B-AE4E-ABCB-E33D61FE74E0}" type="presParOf" srcId="{1DE0E4D0-6453-2B44-85A7-32CC49387E88}" destId="{511BCEAE-71C6-B948-ABFA-36794B13E7C0}" srcOrd="14" destOrd="0" presId="urn:microsoft.com/office/officeart/2005/8/layout/chevron1"/>
    <dgm:cxn modelId="{2139EA8A-9EAD-654E-A6AC-F7C714DBF670}" type="presParOf" srcId="{1DE0E4D0-6453-2B44-85A7-32CC49387E88}" destId="{1BD13F15-A063-634F-85AD-3F9FFDC7C3CF}" srcOrd="15" destOrd="0" presId="urn:microsoft.com/office/officeart/2005/8/layout/chevron1"/>
    <dgm:cxn modelId="{C124E686-6162-BC47-9FBF-8009C5401C56}" type="presParOf" srcId="{1DE0E4D0-6453-2B44-85A7-32CC49387E88}" destId="{9E421626-1979-814C-9F87-1FB30295CCD4}" srcOrd="16" destOrd="0" presId="urn:microsoft.com/office/officeart/2005/8/layout/chevron1"/>
    <dgm:cxn modelId="{5286ED20-BE8E-5248-89D1-539D22DF79F1}" type="presParOf" srcId="{1DE0E4D0-6453-2B44-85A7-32CC49387E88}" destId="{0D1E46CA-1B8E-BE49-9574-4FEDB2B1C5CB}" srcOrd="17" destOrd="0" presId="urn:microsoft.com/office/officeart/2005/8/layout/chevron1"/>
    <dgm:cxn modelId="{AF7ACF9C-71A8-B44B-999A-C0E5789C220F}" type="presParOf" srcId="{1DE0E4D0-6453-2B44-85A7-32CC49387E88}" destId="{7FE5DD9B-3444-654F-B6EA-AAE8C5BF292E}" srcOrd="18" destOrd="0" presId="urn:microsoft.com/office/officeart/2005/8/layout/chevron1"/>
    <dgm:cxn modelId="{B87883C4-B9B6-7B49-990E-9AEB446651C8}" type="presParOf" srcId="{1DE0E4D0-6453-2B44-85A7-32CC49387E88}" destId="{8888A616-5CCD-104C-9BD6-CED027CF925D}" srcOrd="19" destOrd="0" presId="urn:microsoft.com/office/officeart/2005/8/layout/chevron1"/>
    <dgm:cxn modelId="{92832A7E-725E-0A4E-BCA0-834E0032771B}" type="presParOf" srcId="{1DE0E4D0-6453-2B44-85A7-32CC49387E88}" destId="{FB40B282-3A4B-4A41-80E5-F5F44A281D08}" srcOrd="2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F08571-96EF-214F-933E-4D520AC65AEE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2F7086-0E31-544E-B6CF-17F0623846E1}">
      <dgm:prSet phldrT="[Text]" custT="1"/>
      <dgm:spPr/>
      <dgm:t>
        <a:bodyPr/>
        <a:lstStyle/>
        <a:p>
          <a:r>
            <a:rPr lang="en-US" sz="2800" dirty="0"/>
            <a:t>NLP</a:t>
          </a:r>
          <a:endParaRPr lang="en-US" sz="1300" dirty="0"/>
        </a:p>
      </dgm:t>
    </dgm:pt>
    <dgm:pt modelId="{10900A8B-DDC0-8F44-8061-DA17F632BFC1}" type="parTrans" cxnId="{AA71AF9C-ABDF-2042-9374-5931524EB857}">
      <dgm:prSet/>
      <dgm:spPr/>
      <dgm:t>
        <a:bodyPr/>
        <a:lstStyle/>
        <a:p>
          <a:endParaRPr lang="en-US"/>
        </a:p>
      </dgm:t>
    </dgm:pt>
    <dgm:pt modelId="{E7CFC5D0-D2C3-254B-B9A0-7A834900EFAE}" type="sibTrans" cxnId="{AA71AF9C-ABDF-2042-9374-5931524EB857}">
      <dgm:prSet/>
      <dgm:spPr/>
      <dgm:t>
        <a:bodyPr/>
        <a:lstStyle/>
        <a:p>
          <a:endParaRPr lang="en-US"/>
        </a:p>
      </dgm:t>
    </dgm:pt>
    <dgm:pt modelId="{6C66D0B6-6882-6E45-B4FD-29E1CC5D298D}">
      <dgm:prSet phldrT="[Text]"/>
      <dgm:spPr/>
      <dgm:t>
        <a:bodyPr/>
        <a:lstStyle/>
        <a:p>
          <a:r>
            <a:rPr lang="en-US" dirty="0"/>
            <a:t>PUBLISHED PAPERS DATA</a:t>
          </a:r>
        </a:p>
      </dgm:t>
    </dgm:pt>
    <dgm:pt modelId="{5EA97DE0-F6B0-004B-8F18-9556986AA6DD}" type="parTrans" cxnId="{C3C619F3-2CBD-2545-B1F2-4492AA9576BF}">
      <dgm:prSet/>
      <dgm:spPr/>
      <dgm:t>
        <a:bodyPr/>
        <a:lstStyle/>
        <a:p>
          <a:endParaRPr lang="en-US"/>
        </a:p>
      </dgm:t>
    </dgm:pt>
    <dgm:pt modelId="{D44FF8F1-7EF8-5546-BAE5-E6A8A1122605}" type="sibTrans" cxnId="{C3C619F3-2CBD-2545-B1F2-4492AA9576BF}">
      <dgm:prSet/>
      <dgm:spPr/>
      <dgm:t>
        <a:bodyPr/>
        <a:lstStyle/>
        <a:p>
          <a:endParaRPr lang="en-US"/>
        </a:p>
      </dgm:t>
    </dgm:pt>
    <dgm:pt modelId="{A339BA83-156F-4047-BB49-2F1955605E0F}">
      <dgm:prSet phldrT="[Text]"/>
      <dgm:spPr/>
      <dgm:t>
        <a:bodyPr/>
        <a:lstStyle/>
        <a:p>
          <a:r>
            <a:rPr lang="en-US" dirty="0"/>
            <a:t>IMPACT REPORT</a:t>
          </a:r>
        </a:p>
      </dgm:t>
    </dgm:pt>
    <dgm:pt modelId="{B2C9A005-B3FC-D144-85CE-FCEB6EF70E74}" type="parTrans" cxnId="{A5C5E642-9FFD-0648-9FD7-39D1F9A11C8E}">
      <dgm:prSet/>
      <dgm:spPr/>
      <dgm:t>
        <a:bodyPr/>
        <a:lstStyle/>
        <a:p>
          <a:endParaRPr lang="en-US"/>
        </a:p>
      </dgm:t>
    </dgm:pt>
    <dgm:pt modelId="{5BF546F2-2BDE-6240-B7F6-BA1980DE342B}" type="sibTrans" cxnId="{A5C5E642-9FFD-0648-9FD7-39D1F9A11C8E}">
      <dgm:prSet/>
      <dgm:spPr/>
      <dgm:t>
        <a:bodyPr/>
        <a:lstStyle/>
        <a:p>
          <a:endParaRPr lang="en-US"/>
        </a:p>
      </dgm:t>
    </dgm:pt>
    <dgm:pt modelId="{C0DADDBB-FFE9-4E48-8723-1766CEEDDF07}">
      <dgm:prSet phldrT="[Text]" custT="1"/>
      <dgm:spPr/>
      <dgm:t>
        <a:bodyPr/>
        <a:lstStyle/>
        <a:p>
          <a:r>
            <a:rPr lang="en-US" sz="1500" dirty="0"/>
            <a:t>REFERENCES</a:t>
          </a:r>
        </a:p>
      </dgm:t>
    </dgm:pt>
    <dgm:pt modelId="{3AB8B7F1-914A-DA4A-8912-F4AC24D33B7E}" type="sibTrans" cxnId="{4B4A7344-E0CD-6D49-B3A4-BE366FC4238C}">
      <dgm:prSet/>
      <dgm:spPr/>
      <dgm:t>
        <a:bodyPr/>
        <a:lstStyle/>
        <a:p>
          <a:endParaRPr lang="en-US"/>
        </a:p>
      </dgm:t>
    </dgm:pt>
    <dgm:pt modelId="{EBDC2C91-5016-8646-85E2-5B10A9491826}" type="parTrans" cxnId="{4B4A7344-E0CD-6D49-B3A4-BE366FC4238C}">
      <dgm:prSet/>
      <dgm:spPr/>
      <dgm:t>
        <a:bodyPr/>
        <a:lstStyle/>
        <a:p>
          <a:endParaRPr lang="en-US"/>
        </a:p>
      </dgm:t>
    </dgm:pt>
    <dgm:pt modelId="{0A2C26B6-4327-294B-B3FC-4762554E986B}" type="pres">
      <dgm:prSet presAssocID="{00F08571-96EF-214F-933E-4D520AC65AEE}" presName="Name0" presStyleCnt="0">
        <dgm:presLayoutVars>
          <dgm:chMax val="4"/>
          <dgm:resizeHandles val="exact"/>
        </dgm:presLayoutVars>
      </dgm:prSet>
      <dgm:spPr/>
    </dgm:pt>
    <dgm:pt modelId="{092E5C68-DBEE-D84B-9406-48D0F26C3C61}" type="pres">
      <dgm:prSet presAssocID="{00F08571-96EF-214F-933E-4D520AC65AEE}" presName="ellipse" presStyleLbl="trBgShp" presStyleIdx="0" presStyleCnt="1"/>
      <dgm:spPr/>
    </dgm:pt>
    <dgm:pt modelId="{1AA75F34-95C3-CD48-B0A8-57D94E259859}" type="pres">
      <dgm:prSet presAssocID="{00F08571-96EF-214F-933E-4D520AC65AEE}" presName="arrow1" presStyleLbl="fgShp" presStyleIdx="0" presStyleCnt="1"/>
      <dgm:spPr/>
    </dgm:pt>
    <dgm:pt modelId="{822599CE-07EB-9A42-A142-D9F45B43E807}" type="pres">
      <dgm:prSet presAssocID="{00F08571-96EF-214F-933E-4D520AC65AEE}" presName="rectangle" presStyleLbl="revTx" presStyleIdx="0" presStyleCnt="1">
        <dgm:presLayoutVars>
          <dgm:bulletEnabled val="1"/>
        </dgm:presLayoutVars>
      </dgm:prSet>
      <dgm:spPr/>
    </dgm:pt>
    <dgm:pt modelId="{2C00F9D4-59EF-254B-85E1-93461B812A61}" type="pres">
      <dgm:prSet presAssocID="{DA2F7086-0E31-544E-B6CF-17F0623846E1}" presName="item1" presStyleLbl="node1" presStyleIdx="0" presStyleCnt="3">
        <dgm:presLayoutVars>
          <dgm:bulletEnabled val="1"/>
        </dgm:presLayoutVars>
      </dgm:prSet>
      <dgm:spPr/>
    </dgm:pt>
    <dgm:pt modelId="{5192D6D8-0BC0-CA4E-BEFB-F056C8D22236}" type="pres">
      <dgm:prSet presAssocID="{6C66D0B6-6882-6E45-B4FD-29E1CC5D298D}" presName="item2" presStyleLbl="node1" presStyleIdx="1" presStyleCnt="3">
        <dgm:presLayoutVars>
          <dgm:bulletEnabled val="1"/>
        </dgm:presLayoutVars>
      </dgm:prSet>
      <dgm:spPr/>
    </dgm:pt>
    <dgm:pt modelId="{BC116268-ECA1-C54B-9B3E-D2F489F0DF3B}" type="pres">
      <dgm:prSet presAssocID="{A339BA83-156F-4047-BB49-2F1955605E0F}" presName="item3" presStyleLbl="node1" presStyleIdx="2" presStyleCnt="3" custScaleX="111179" custLinFactNeighborX="8400" custLinFactNeighborY="3689">
        <dgm:presLayoutVars>
          <dgm:bulletEnabled val="1"/>
        </dgm:presLayoutVars>
      </dgm:prSet>
      <dgm:spPr/>
    </dgm:pt>
    <dgm:pt modelId="{A47CA8FF-25E1-534B-8086-844565386D30}" type="pres">
      <dgm:prSet presAssocID="{00F08571-96EF-214F-933E-4D520AC65AEE}" presName="funnel" presStyleLbl="trAlignAcc1" presStyleIdx="0" presStyleCnt="1"/>
      <dgm:spPr/>
    </dgm:pt>
  </dgm:ptLst>
  <dgm:cxnLst>
    <dgm:cxn modelId="{1A738509-5711-B540-9D74-E4A06A72D4B8}" type="presOf" srcId="{A339BA83-156F-4047-BB49-2F1955605E0F}" destId="{822599CE-07EB-9A42-A142-D9F45B43E807}" srcOrd="0" destOrd="0" presId="urn:microsoft.com/office/officeart/2005/8/layout/funnel1"/>
    <dgm:cxn modelId="{A5C5E642-9FFD-0648-9FD7-39D1F9A11C8E}" srcId="{00F08571-96EF-214F-933E-4D520AC65AEE}" destId="{A339BA83-156F-4047-BB49-2F1955605E0F}" srcOrd="3" destOrd="0" parTransId="{B2C9A005-B3FC-D144-85CE-FCEB6EF70E74}" sibTransId="{5BF546F2-2BDE-6240-B7F6-BA1980DE342B}"/>
    <dgm:cxn modelId="{4B4A7344-E0CD-6D49-B3A4-BE366FC4238C}" srcId="{00F08571-96EF-214F-933E-4D520AC65AEE}" destId="{C0DADDBB-FFE9-4E48-8723-1766CEEDDF07}" srcOrd="0" destOrd="0" parTransId="{EBDC2C91-5016-8646-85E2-5B10A9491826}" sibTransId="{3AB8B7F1-914A-DA4A-8912-F4AC24D33B7E}"/>
    <dgm:cxn modelId="{A1EF3753-CFA2-BC4C-8281-8F3A0A8187C0}" type="presOf" srcId="{DA2F7086-0E31-544E-B6CF-17F0623846E1}" destId="{5192D6D8-0BC0-CA4E-BEFB-F056C8D22236}" srcOrd="0" destOrd="0" presId="urn:microsoft.com/office/officeart/2005/8/layout/funnel1"/>
    <dgm:cxn modelId="{5BBC4C6F-8BB7-644A-86EC-642F3CDCCE67}" type="presOf" srcId="{00F08571-96EF-214F-933E-4D520AC65AEE}" destId="{0A2C26B6-4327-294B-B3FC-4762554E986B}" srcOrd="0" destOrd="0" presId="urn:microsoft.com/office/officeart/2005/8/layout/funnel1"/>
    <dgm:cxn modelId="{B7147691-EF9F-3442-881F-6E0135A8D4DE}" type="presOf" srcId="{C0DADDBB-FFE9-4E48-8723-1766CEEDDF07}" destId="{BC116268-ECA1-C54B-9B3E-D2F489F0DF3B}" srcOrd="0" destOrd="0" presId="urn:microsoft.com/office/officeart/2005/8/layout/funnel1"/>
    <dgm:cxn modelId="{AA71AF9C-ABDF-2042-9374-5931524EB857}" srcId="{00F08571-96EF-214F-933E-4D520AC65AEE}" destId="{DA2F7086-0E31-544E-B6CF-17F0623846E1}" srcOrd="1" destOrd="0" parTransId="{10900A8B-DDC0-8F44-8061-DA17F632BFC1}" sibTransId="{E7CFC5D0-D2C3-254B-B9A0-7A834900EFAE}"/>
    <dgm:cxn modelId="{5C3E1FB9-1AA2-D04C-8303-40FC05C5C3C3}" type="presOf" srcId="{6C66D0B6-6882-6E45-B4FD-29E1CC5D298D}" destId="{2C00F9D4-59EF-254B-85E1-93461B812A61}" srcOrd="0" destOrd="0" presId="urn:microsoft.com/office/officeart/2005/8/layout/funnel1"/>
    <dgm:cxn modelId="{C3C619F3-2CBD-2545-B1F2-4492AA9576BF}" srcId="{00F08571-96EF-214F-933E-4D520AC65AEE}" destId="{6C66D0B6-6882-6E45-B4FD-29E1CC5D298D}" srcOrd="2" destOrd="0" parTransId="{5EA97DE0-F6B0-004B-8F18-9556986AA6DD}" sibTransId="{D44FF8F1-7EF8-5546-BAE5-E6A8A1122605}"/>
    <dgm:cxn modelId="{CCA94DC2-763E-CD45-92DC-1D357EDE2941}" type="presParOf" srcId="{0A2C26B6-4327-294B-B3FC-4762554E986B}" destId="{092E5C68-DBEE-D84B-9406-48D0F26C3C61}" srcOrd="0" destOrd="0" presId="urn:microsoft.com/office/officeart/2005/8/layout/funnel1"/>
    <dgm:cxn modelId="{7BD3A48B-73DF-5346-B012-0A744B7C3E2B}" type="presParOf" srcId="{0A2C26B6-4327-294B-B3FC-4762554E986B}" destId="{1AA75F34-95C3-CD48-B0A8-57D94E259859}" srcOrd="1" destOrd="0" presId="urn:microsoft.com/office/officeart/2005/8/layout/funnel1"/>
    <dgm:cxn modelId="{2AE1B4CF-C2CF-B84E-9CA1-81CE0099DB0C}" type="presParOf" srcId="{0A2C26B6-4327-294B-B3FC-4762554E986B}" destId="{822599CE-07EB-9A42-A142-D9F45B43E807}" srcOrd="2" destOrd="0" presId="urn:microsoft.com/office/officeart/2005/8/layout/funnel1"/>
    <dgm:cxn modelId="{CFD46956-1046-C346-8120-28C7AABF48E7}" type="presParOf" srcId="{0A2C26B6-4327-294B-B3FC-4762554E986B}" destId="{2C00F9D4-59EF-254B-85E1-93461B812A61}" srcOrd="3" destOrd="0" presId="urn:microsoft.com/office/officeart/2005/8/layout/funnel1"/>
    <dgm:cxn modelId="{88172E15-B219-1243-9D9A-4E3E7DDF5DF3}" type="presParOf" srcId="{0A2C26B6-4327-294B-B3FC-4762554E986B}" destId="{5192D6D8-0BC0-CA4E-BEFB-F056C8D22236}" srcOrd="4" destOrd="0" presId="urn:microsoft.com/office/officeart/2005/8/layout/funnel1"/>
    <dgm:cxn modelId="{12135B46-C3A2-4242-BB12-F83329368A8D}" type="presParOf" srcId="{0A2C26B6-4327-294B-B3FC-4762554E986B}" destId="{BC116268-ECA1-C54B-9B3E-D2F489F0DF3B}" srcOrd="5" destOrd="0" presId="urn:microsoft.com/office/officeart/2005/8/layout/funnel1"/>
    <dgm:cxn modelId="{06FECBE8-E2C5-464C-B218-540EAA621F69}" type="presParOf" srcId="{0A2C26B6-4327-294B-B3FC-4762554E986B}" destId="{A47CA8FF-25E1-534B-8086-844565386D30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96EFC-CEE9-2F42-837E-44A101A70548}">
      <dsp:nvSpPr>
        <dsp:cNvPr id="0" name=""/>
        <dsp:cNvSpPr/>
      </dsp:nvSpPr>
      <dsp:spPr>
        <a:xfrm>
          <a:off x="4015" y="3020275"/>
          <a:ext cx="1087866" cy="6554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FEB 18</a:t>
          </a:r>
        </a:p>
      </dsp:txBody>
      <dsp:txXfrm>
        <a:off x="331740" y="3020275"/>
        <a:ext cx="432417" cy="655449"/>
      </dsp:txXfrm>
    </dsp:sp>
    <dsp:sp modelId="{5B44C8E0-CCE5-1A42-B0D5-B5535FE0BAE6}">
      <dsp:nvSpPr>
        <dsp:cNvPr id="0" name=""/>
        <dsp:cNvSpPr/>
      </dsp:nvSpPr>
      <dsp:spPr>
        <a:xfrm>
          <a:off x="976242" y="3039626"/>
          <a:ext cx="1247402" cy="6167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FEB 24</a:t>
          </a:r>
        </a:p>
      </dsp:txBody>
      <dsp:txXfrm>
        <a:off x="1284615" y="3039626"/>
        <a:ext cx="630656" cy="616746"/>
      </dsp:txXfrm>
    </dsp:sp>
    <dsp:sp modelId="{97F11521-554D-004E-B5A1-2DB47781D61C}">
      <dsp:nvSpPr>
        <dsp:cNvPr id="0" name=""/>
        <dsp:cNvSpPr/>
      </dsp:nvSpPr>
      <dsp:spPr>
        <a:xfrm>
          <a:off x="2108005" y="3005818"/>
          <a:ext cx="1367424" cy="6843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MAR 4</a:t>
          </a:r>
        </a:p>
      </dsp:txBody>
      <dsp:txXfrm>
        <a:off x="2450187" y="3005818"/>
        <a:ext cx="683061" cy="684363"/>
      </dsp:txXfrm>
    </dsp:sp>
    <dsp:sp modelId="{3DC94B2F-90F3-B64E-B409-AF2AB7B2F091}">
      <dsp:nvSpPr>
        <dsp:cNvPr id="0" name=""/>
        <dsp:cNvSpPr/>
      </dsp:nvSpPr>
      <dsp:spPr>
        <a:xfrm>
          <a:off x="3359791" y="3020275"/>
          <a:ext cx="1126779" cy="6554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MAR 11</a:t>
          </a:r>
        </a:p>
      </dsp:txBody>
      <dsp:txXfrm>
        <a:off x="3687516" y="3020275"/>
        <a:ext cx="471330" cy="655449"/>
      </dsp:txXfrm>
    </dsp:sp>
    <dsp:sp modelId="{ED890036-8584-D149-ABA1-A3EB6F4DEBB1}">
      <dsp:nvSpPr>
        <dsp:cNvPr id="0" name=""/>
        <dsp:cNvSpPr/>
      </dsp:nvSpPr>
      <dsp:spPr>
        <a:xfrm>
          <a:off x="4314503" y="3005818"/>
          <a:ext cx="1150277" cy="6843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MAR 16</a:t>
          </a:r>
        </a:p>
      </dsp:txBody>
      <dsp:txXfrm>
        <a:off x="4656685" y="3005818"/>
        <a:ext cx="465914" cy="684363"/>
      </dsp:txXfrm>
    </dsp:sp>
    <dsp:sp modelId="{86A5BFCD-9AD1-8D46-A93D-362DEEDC9020}">
      <dsp:nvSpPr>
        <dsp:cNvPr id="0" name=""/>
        <dsp:cNvSpPr/>
      </dsp:nvSpPr>
      <dsp:spPr>
        <a:xfrm>
          <a:off x="5375088" y="2991360"/>
          <a:ext cx="1160222" cy="7132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MAR 20</a:t>
          </a:r>
        </a:p>
      </dsp:txBody>
      <dsp:txXfrm>
        <a:off x="5731727" y="2991360"/>
        <a:ext cx="446944" cy="713278"/>
      </dsp:txXfrm>
    </dsp:sp>
    <dsp:sp modelId="{21C783E7-FF9B-8647-A30B-59729539F3FE}">
      <dsp:nvSpPr>
        <dsp:cNvPr id="0" name=""/>
        <dsp:cNvSpPr/>
      </dsp:nvSpPr>
      <dsp:spPr>
        <a:xfrm>
          <a:off x="6436044" y="2991360"/>
          <a:ext cx="1221719" cy="7132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MAR 27</a:t>
          </a:r>
        </a:p>
      </dsp:txBody>
      <dsp:txXfrm>
        <a:off x="6792683" y="2991360"/>
        <a:ext cx="508441" cy="713278"/>
      </dsp:txXfrm>
    </dsp:sp>
    <dsp:sp modelId="{511BCEAE-71C6-B948-ABFA-36794B13E7C0}">
      <dsp:nvSpPr>
        <dsp:cNvPr id="0" name=""/>
        <dsp:cNvSpPr/>
      </dsp:nvSpPr>
      <dsp:spPr>
        <a:xfrm>
          <a:off x="7556231" y="2991360"/>
          <a:ext cx="1331761" cy="7132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APR 2</a:t>
          </a:r>
        </a:p>
      </dsp:txBody>
      <dsp:txXfrm>
        <a:off x="7912870" y="2991360"/>
        <a:ext cx="618483" cy="713278"/>
      </dsp:txXfrm>
    </dsp:sp>
    <dsp:sp modelId="{9E421626-1979-814C-9F87-1FB30295CCD4}">
      <dsp:nvSpPr>
        <dsp:cNvPr id="0" name=""/>
        <dsp:cNvSpPr/>
      </dsp:nvSpPr>
      <dsp:spPr>
        <a:xfrm>
          <a:off x="8772353" y="2991360"/>
          <a:ext cx="1152196" cy="7132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APR 4</a:t>
          </a:r>
        </a:p>
      </dsp:txBody>
      <dsp:txXfrm>
        <a:off x="9128992" y="2991360"/>
        <a:ext cx="438918" cy="713278"/>
      </dsp:txXfrm>
    </dsp:sp>
    <dsp:sp modelId="{7FE5DD9B-3444-654F-B6EA-AAE8C5BF292E}">
      <dsp:nvSpPr>
        <dsp:cNvPr id="0" name=""/>
        <dsp:cNvSpPr/>
      </dsp:nvSpPr>
      <dsp:spPr>
        <a:xfrm>
          <a:off x="9808911" y="3012280"/>
          <a:ext cx="1185339" cy="67143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APR 8 </a:t>
          </a:r>
        </a:p>
      </dsp:txBody>
      <dsp:txXfrm>
        <a:off x="10144631" y="3012280"/>
        <a:ext cx="513900" cy="671439"/>
      </dsp:txXfrm>
    </dsp:sp>
    <dsp:sp modelId="{FB40B282-3A4B-4A41-80E5-F5F44A281D08}">
      <dsp:nvSpPr>
        <dsp:cNvPr id="0" name=""/>
        <dsp:cNvSpPr/>
      </dsp:nvSpPr>
      <dsp:spPr>
        <a:xfrm>
          <a:off x="10878610" y="3012280"/>
          <a:ext cx="1309373" cy="67143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APR 14</a:t>
          </a:r>
        </a:p>
      </dsp:txBody>
      <dsp:txXfrm>
        <a:off x="11214330" y="3012280"/>
        <a:ext cx="637934" cy="671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E5C68-DBEE-D84B-9406-48D0F26C3C61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75F34-95C3-CD48-B0A8-57D94E259859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599CE-07EB-9A42-A142-D9F45B43E807}">
      <dsp:nvSpPr>
        <dsp:cNvPr id="0" name=""/>
        <dsp:cNvSpPr/>
      </dsp:nvSpPr>
      <dsp:spPr>
        <a:xfrm>
          <a:off x="2031999" y="4368800"/>
          <a:ext cx="406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IMPACT REPORT</a:t>
          </a:r>
        </a:p>
      </dsp:txBody>
      <dsp:txXfrm>
        <a:off x="2031999" y="4368800"/>
        <a:ext cx="4064000" cy="1016000"/>
      </dsp:txXfrm>
    </dsp:sp>
    <dsp:sp modelId="{2C00F9D4-59EF-254B-85E1-93461B812A61}">
      <dsp:nvSpPr>
        <dsp:cNvPr id="0" name=""/>
        <dsp:cNvSpPr/>
      </dsp:nvSpPr>
      <dsp:spPr>
        <a:xfrm>
          <a:off x="3461173" y="1854538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PUBLISHED PAPERS DATA</a:t>
          </a:r>
        </a:p>
      </dsp:txBody>
      <dsp:txXfrm>
        <a:off x="3684358" y="2077723"/>
        <a:ext cx="1077630" cy="1077630"/>
      </dsp:txXfrm>
    </dsp:sp>
    <dsp:sp modelId="{5192D6D8-0BC0-CA4E-BEFB-F056C8D22236}">
      <dsp:nvSpPr>
        <dsp:cNvPr id="0" name=""/>
        <dsp:cNvSpPr/>
      </dsp:nvSpPr>
      <dsp:spPr>
        <a:xfrm>
          <a:off x="2370666" y="711200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NLP</a:t>
          </a:r>
          <a:endParaRPr lang="en-US" sz="1300" kern="1200" dirty="0"/>
        </a:p>
      </dsp:txBody>
      <dsp:txXfrm>
        <a:off x="2593851" y="934385"/>
        <a:ext cx="1077630" cy="1077630"/>
      </dsp:txXfrm>
    </dsp:sp>
    <dsp:sp modelId="{BC116268-ECA1-C54B-9B3E-D2F489F0DF3B}">
      <dsp:nvSpPr>
        <dsp:cNvPr id="0" name=""/>
        <dsp:cNvSpPr/>
      </dsp:nvSpPr>
      <dsp:spPr>
        <a:xfrm>
          <a:off x="3971365" y="398951"/>
          <a:ext cx="1694368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REFERENCES</a:t>
          </a:r>
        </a:p>
      </dsp:txBody>
      <dsp:txXfrm>
        <a:off x="4219499" y="622136"/>
        <a:ext cx="1198100" cy="1077630"/>
      </dsp:txXfrm>
    </dsp:sp>
    <dsp:sp modelId="{A47CA8FF-25E1-534B-8086-844565386D30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1948C9-7D2B-9546-8405-127D638B10B6}" type="datetimeFigureOut">
              <a:rPr lang="en-US" smtClean="0"/>
              <a:t>3/3/19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6F330-8612-2C4E-A4ED-77E58274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55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 CLINICAL WEBSITES, HANDBOOKS, PDFS 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6F330-8612-2C4E-A4ED-77E58274CE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56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and motivation target type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6F330-8612-2C4E-A4ED-77E58274CE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26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A FIRST GLANCE, WE SEE URLS WHICH CONTAIN PDFS AND LINKS TO OTHER DB FOR DOWNSTREAM DOCUMENTS, BUT IT IS NOT AS SIMPLE AS IT LOOKS…. IT’S LIKE THE MOVIE INCEPTION!!!!!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6F330-8612-2C4E-A4ED-77E58274CE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95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2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a:rPr>
              <a:t>THE BIGGEST CHALLENGE IS TO GET DOWNSTREAM DOCUMENTS BY SEARCHING URL AND PDF. THE WEBSITES HAVE A LAYERED APPROACH BECAUSE OF WHICH IT FORMS A TREE LIKE STRUCTURE FOR DOCUMENTS.</a:t>
            </a:r>
          </a:p>
          <a:p>
            <a:endParaRPr lang="en-US" sz="12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2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a:rPr>
              <a:t>TRADITIONALLY, THE METHOD TO GET TO THIS LAYERED APPROACH IS BY GOING TO URL. WE ARE TRYING TO APPROACH THIS BY GIVING URL AND PDF BY GENERATING SOME QUERY.</a:t>
            </a:r>
          </a:p>
          <a:p>
            <a:endParaRPr lang="en-US" sz="12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2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a:rPr>
              <a:t>CRAWLING IS A TEDIOUS TASK FOR EVERY LINK AS THE HTML STRUCTURE IS COMPLETELY DIFFERENT.</a:t>
            </a:r>
          </a:p>
          <a:p>
            <a:endParaRPr lang="en-US" sz="12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2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a:rPr>
              <a:t>DATA IS NOT CONSISTENT AND REFERENCE FORMATS ARE DIFFERENT EVEN IN THE SAME WEBSITE.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6F330-8612-2C4E-A4ED-77E58274CE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75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Nlp,automation,visualization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6F330-8612-2C4E-A4ED-77E58274CE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89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TARGET, EVERY PUBLISHED ARTICLE IS CONNECTED TO THE DOWNSTREAM DOCUMENT WHERE THE METHOD OF RESEARCH IS OPTED, SHOWCASING THE IMPACT OF EACH PUBLICATION.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6F330-8612-2C4E-A4ED-77E58274CE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52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6F330-8612-2C4E-A4ED-77E58274CE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2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BB1F6-016C-EA4F-BCC2-A9DC72D12C64}" type="datetime1">
              <a:rPr lang="en-CA" smtClean="0"/>
              <a:t>2019-03-03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75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254E-DA21-B14A-BAC6-6C5A4E4399E4}" type="datetime1">
              <a:rPr lang="en-CA" smtClean="0"/>
              <a:t>2019-03-03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8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B04C-6C7A-4041-8547-501790F025A4}" type="datetime1">
              <a:rPr lang="en-CA" smtClean="0"/>
              <a:t>2019-03-03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71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BCD9E-3D17-5D47-A40C-4B928A7B634E}" type="datetime1">
              <a:rPr lang="en-CA" smtClean="0"/>
              <a:t>2019-03-03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6871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B089-345C-2049-9291-E987EB0A5674}" type="datetime1">
              <a:rPr lang="en-CA" smtClean="0"/>
              <a:t>2019-03-03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70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696E-F4A6-EC46-91FA-8479590DF9FB}" type="datetime1">
              <a:rPr lang="en-CA" smtClean="0"/>
              <a:t>2019-03-03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17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A51E-430F-C742-B8C7-3EA9C0B3BD4E}" type="datetime1">
              <a:rPr lang="en-CA" smtClean="0"/>
              <a:t>2019-03-03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23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E8D53-EE6A-DD4B-A2B9-D2EEC4F93C3D}" type="datetime1">
              <a:rPr lang="en-CA" smtClean="0"/>
              <a:t>2019-03-03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52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0FFA-9016-0241-9600-44BD4F15A822}" type="datetime1">
              <a:rPr lang="en-CA" smtClean="0"/>
              <a:t>2019-03-03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6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5E146-A720-684E-A098-2F511C66DEB3}" type="datetime1">
              <a:rPr lang="en-CA" smtClean="0"/>
              <a:t>2019-03-03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63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233DB-1A96-FA4A-8DD2-C1FC02049A17}" type="datetime1">
              <a:rPr lang="en-CA" smtClean="0"/>
              <a:t>2019-03-03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46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E778-9AA4-494F-8053-BA0D9F10997F}" type="datetime1">
              <a:rPr lang="en-CA" smtClean="0"/>
              <a:t>2019-03-03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62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63DE-11C0-8445-9D04-4175A59805CD}" type="datetime1">
              <a:rPr lang="en-CA" smtClean="0"/>
              <a:t>2019-03-03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0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FEE40-EB35-A446-93B6-98366B6A0988}" type="datetime1">
              <a:rPr lang="en-CA" smtClean="0"/>
              <a:t>2019-03-03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78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0B6EB-27A8-9F48-913F-8F387AE97F53}" type="datetime1">
              <a:rPr lang="en-CA" smtClean="0"/>
              <a:t>2019-03-03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99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770E6-13CF-B949-9E42-77092215D75E}" type="datetime1">
              <a:rPr lang="en-CA" smtClean="0"/>
              <a:t>2019-03-03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3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1FDF-403E-F045-B59A-A022D52530F0}" type="datetime1">
              <a:rPr lang="en-CA" smtClean="0"/>
              <a:t>2019-03-03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09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88F9720-7CF8-9E4F-B756-A937DEF966D8}" type="datetime1">
              <a:rPr lang="en-CA" smtClean="0"/>
              <a:t>2019-03-03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EE96D-4A4A-EC49-B947-362549EE1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10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png"/><Relationship Id="rId7" Type="http://schemas.openxmlformats.org/officeDocument/2006/relationships/image" Target="../media/image26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643A60-1E11-4D46-BC49-618039A7C902}"/>
              </a:ext>
            </a:extLst>
          </p:cNvPr>
          <p:cNvSpPr/>
          <p:nvPr/>
        </p:nvSpPr>
        <p:spPr>
          <a:xfrm>
            <a:off x="147480" y="1301128"/>
            <a:ext cx="7170057" cy="324704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4100" b="1" cap="none" spc="0" dirty="0"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halkboard SE" panose="03050602040202020205" pitchFamily="66" charset="77"/>
                <a:cs typeface="Browallia New" panose="020B0604020202020204" pitchFamily="34" charset="0"/>
              </a:rPr>
              <a:t>MEASURING OBSERVABLE INFLUENCE</a:t>
            </a:r>
          </a:p>
          <a:p>
            <a:r>
              <a:rPr lang="en-US" sz="4100" b="1" cap="none" spc="0" dirty="0"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halkboard SE" panose="03050602040202020205" pitchFamily="66" charset="77"/>
                <a:cs typeface="Browallia New" panose="020B0604020202020204" pitchFamily="34" charset="0"/>
              </a:rPr>
              <a:t>AND IMPACT OF </a:t>
            </a:r>
          </a:p>
          <a:p>
            <a:r>
              <a:rPr lang="en-US" sz="4100" b="1" cap="none" spc="0" dirty="0"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halkboard SE" panose="03050602040202020205" pitchFamily="66" charset="77"/>
                <a:cs typeface="Browallia New" panose="020B0604020202020204" pitchFamily="34" charset="0"/>
              </a:rPr>
              <a:t>SCIENTIFIC</a:t>
            </a:r>
            <a:r>
              <a:rPr lang="en-US" sz="4100" b="1" dirty="0"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halkboard SE" panose="03050602040202020205" pitchFamily="66" charset="77"/>
                <a:cs typeface="Browallia New" panose="020B0604020202020204" pitchFamily="34" charset="0"/>
              </a:rPr>
              <a:t> </a:t>
            </a:r>
            <a:r>
              <a:rPr lang="en-US" sz="4100" b="1" cap="none" spc="0" dirty="0"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halkboard SE" panose="03050602040202020205" pitchFamily="66" charset="77"/>
                <a:cs typeface="Browallia New" panose="020B0604020202020204" pitchFamily="34" charset="0"/>
              </a:rPr>
              <a:t>RESEARCH </a:t>
            </a:r>
          </a:p>
          <a:p>
            <a:r>
              <a:rPr lang="en-US" sz="4100" b="1" cap="none" spc="0" dirty="0"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halkboard SE" panose="03050602040202020205" pitchFamily="66" charset="77"/>
                <a:cs typeface="Browallia New" panose="020B0604020202020204" pitchFamily="34" charset="0"/>
              </a:rPr>
              <a:t>BEYOND ACADEMIA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A70A7-6D5C-BE4E-A4DB-32B8D42E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86C2D2-E2F4-BD44-BC6C-1D20977AB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7500" y1="31733" x2="27500" y2="31733"/>
                        <a14:foregroundMark x1="21900" y1="65200" x2="21900" y2="65200"/>
                        <a14:foregroundMark x1="23100" y1="73200" x2="23100" y2="73200"/>
                        <a14:foregroundMark x1="24800" y1="55067" x2="24800" y2="55067"/>
                        <a14:foregroundMark x1="23700" y1="72667" x2="23700" y2="72667"/>
                        <a14:foregroundMark x1="20900" y1="39200" x2="20900" y2="39200"/>
                        <a14:foregroundMark x1="23900" y1="44533" x2="23900" y2="44533"/>
                        <a14:foregroundMark x1="24400" y1="41333" x2="24400" y2="41333"/>
                        <a14:foregroundMark x1="24400" y1="42933" x2="24400" y2="42933"/>
                        <a14:foregroundMark x1="25100" y1="39200" x2="25100" y2="39200"/>
                        <a14:foregroundMark x1="21900" y1="71600" x2="21900" y2="71600"/>
                        <a14:foregroundMark x1="15800" y1="75333" x2="15800" y2="75333"/>
                        <a14:foregroundMark x1="19900" y1="71067" x2="19900" y2="71067"/>
                        <a14:foregroundMark x1="47000" y1="84400" x2="47000" y2="84400"/>
                        <a14:foregroundMark x1="45900" y1="82267" x2="45900" y2="82267"/>
                        <a14:foregroundMark x1="47000" y1="89200" x2="47000" y2="89200"/>
                        <a14:foregroundMark x1="46400" y1="81733" x2="46400" y2="81733"/>
                        <a14:foregroundMark x1="54800" y1="80667" x2="54800" y2="80667"/>
                        <a14:foregroundMark x1="42300" y1="76933" x2="42300" y2="76933"/>
                        <a14:foregroundMark x1="42300" y1="77467" x2="42300" y2="77467"/>
                        <a14:foregroundMark x1="42600" y1="77467" x2="42600" y2="77467"/>
                        <a14:foregroundMark x1="41700" y1="81200" x2="41700" y2="81200"/>
                        <a14:foregroundMark x1="57000" y1="79067" x2="57000" y2="79067"/>
                        <a14:foregroundMark x1="57400" y1="78000" x2="57400" y2="78000"/>
                        <a14:foregroundMark x1="46400" y1="76400" x2="46400" y2="76400"/>
                        <a14:foregroundMark x1="47700" y1="76933" x2="47700" y2="76933"/>
                        <a14:foregroundMark x1="50800" y1="76933" x2="50800" y2="76933"/>
                        <a14:foregroundMark x1="23300" y1="70533" x2="23300" y2="70533"/>
                        <a14:foregroundMark x1="76000" y1="71600" x2="76000" y2="71600"/>
                        <a14:foregroundMark x1="37300" y1="21067" x2="37300" y2="21067"/>
                        <a14:foregroundMark x1="63400" y1="22133" x2="63400" y2="22133"/>
                        <a14:foregroundMark x1="36400" y1="21600" x2="36400" y2="21600"/>
                        <a14:foregroundMark x1="34100" y1="23200" x2="34100" y2="23200"/>
                        <a14:foregroundMark x1="39000" y1="20000" x2="39000" y2="20000"/>
                        <a14:foregroundMark x1="48600" y1="16267" x2="48600" y2="16267"/>
                        <a14:foregroundMark x1="44800" y1="22133" x2="44800" y2="22133"/>
                        <a14:foregroundMark x1="39500" y1="19467" x2="39500" y2="19467"/>
                        <a14:foregroundMark x1="53700" y1="18933" x2="53700" y2="18933"/>
                        <a14:foregroundMark x1="54100" y1="17867" x2="54100" y2="17867"/>
                        <a14:foregroundMark x1="54300" y1="17333" x2="54300" y2="17333"/>
                        <a14:foregroundMark x1="54600" y1="20000" x2="54600" y2="20000"/>
                        <a14:foregroundMark x1="51700" y1="15733" x2="51700" y2="15733"/>
                        <a14:foregroundMark x1="51700" y1="14133" x2="51700" y2="14133"/>
                        <a14:foregroundMark x1="52600" y1="17867" x2="52600" y2="17867"/>
                        <a14:foregroundMark x1="54500" y1="17333" x2="54500" y2="17333"/>
                        <a14:foregroundMark x1="46600" y1="24267" x2="46600" y2="24267"/>
                        <a14:foregroundMark x1="49000" y1="26400" x2="49000" y2="26400"/>
                        <a14:foregroundMark x1="49400" y1="26933" x2="49400" y2="26933"/>
                        <a14:foregroundMark x1="55000" y1="16800" x2="55000" y2="16800"/>
                        <a14:foregroundMark x1="55600" y1="18933" x2="55600" y2="18933"/>
                        <a14:foregroundMark x1="55600" y1="16800" x2="55600" y2="16800"/>
                        <a14:foregroundMark x1="55600" y1="16800" x2="55600" y2="16800"/>
                        <a14:foregroundMark x1="55900" y1="17333" x2="55900" y2="17333"/>
                        <a14:foregroundMark x1="55700" y1="17867" x2="55700" y2="17867"/>
                        <a14:foregroundMark x1="55400" y1="16267" x2="55400" y2="16267"/>
                        <a14:foregroundMark x1="55600" y1="15733" x2="55600" y2="15733"/>
                        <a14:foregroundMark x1="53900" y1="23200" x2="53900" y2="23200"/>
                        <a14:foregroundMark x1="55000" y1="23200" x2="55000" y2="23200"/>
                        <a14:foregroundMark x1="52300" y1="24800" x2="52300" y2="24800"/>
                        <a14:foregroundMark x1="46100" y1="25333" x2="46100" y2="25333"/>
                        <a14:foregroundMark x1="47400" y1="23200" x2="47400" y2="23200"/>
                        <a14:foregroundMark x1="43500" y1="16800" x2="43500" y2="16800"/>
                        <a14:foregroundMark x1="45700" y1="22133" x2="45700" y2="22133"/>
                        <a14:foregroundMark x1="46800" y1="22133" x2="46800" y2="22133"/>
                        <a14:foregroundMark x1="48100" y1="22133" x2="48100" y2="22133"/>
                        <a14:foregroundMark x1="47700" y1="23733" x2="47700" y2="23733"/>
                        <a14:foregroundMark x1="47700" y1="23733" x2="47700" y2="23733"/>
                        <a14:foregroundMark x1="47700" y1="23733" x2="47700" y2="23733"/>
                        <a14:foregroundMark x1="47700" y1="23733" x2="47700" y2="23733"/>
                        <a14:foregroundMark x1="47700" y1="23733" x2="47700" y2="23733"/>
                        <a14:foregroundMark x1="47000" y1="21067" x2="47000" y2="21067"/>
                        <a14:foregroundMark x1="47000" y1="21067" x2="47000" y2="21067"/>
                        <a14:foregroundMark x1="48300" y1="24267" x2="48300" y2="24267"/>
                        <a14:foregroundMark x1="48300" y1="24267" x2="48300" y2="24267"/>
                        <a14:foregroundMark x1="48500" y1="23733" x2="48500" y2="23733"/>
                        <a14:foregroundMark x1="49900" y1="25333" x2="49900" y2="25333"/>
                        <a14:foregroundMark x1="54500" y1="13600" x2="54500" y2="13600"/>
                        <a14:foregroundMark x1="54500" y1="13600" x2="54500" y2="13600"/>
                        <a14:foregroundMark x1="43400" y1="16800" x2="43400" y2="16800"/>
                        <a14:foregroundMark x1="43400" y1="16800" x2="43400" y2="16800"/>
                        <a14:foregroundMark x1="47900" y1="10933" x2="47900" y2="10933"/>
                        <a14:foregroundMark x1="46800" y1="10400" x2="46800" y2="10400"/>
                        <a14:foregroundMark x1="48300" y1="10400" x2="48300" y2="10400"/>
                        <a14:foregroundMark x1="48500" y1="10400" x2="48500" y2="10400"/>
                        <a14:foregroundMark x1="48500" y1="10400" x2="48500" y2="10400"/>
                        <a14:foregroundMark x1="48500" y1="10400" x2="48500" y2="10400"/>
                        <a14:foregroundMark x1="44400" y1="12533" x2="44400" y2="12533"/>
                        <a14:foregroundMark x1="45700" y1="12533" x2="45700" y2="12533"/>
                        <a14:foregroundMark x1="45400" y1="12000" x2="45400" y2="12000"/>
                        <a14:foregroundMark x1="43200" y1="16800" x2="43200" y2="16800"/>
                        <a14:foregroundMark x1="43400" y1="16800" x2="43400" y2="16800"/>
                        <a14:foregroundMark x1="43500" y1="16800" x2="43500" y2="16800"/>
                        <a14:foregroundMark x1="44100" y1="16267" x2="44100" y2="16267"/>
                        <a14:foregroundMark x1="43400" y1="16267" x2="43400" y2="16267"/>
                        <a14:foregroundMark x1="54300" y1="13067" x2="54300" y2="13067"/>
                        <a14:foregroundMark x1="54500" y1="13067" x2="54500" y2="13067"/>
                        <a14:foregroundMark x1="54100" y1="13067" x2="54100" y2="13067"/>
                        <a14:foregroundMark x1="43400" y1="16267" x2="43400" y2="16267"/>
                        <a14:foregroundMark x1="44400" y1="16267" x2="44400" y2="16267"/>
                        <a14:foregroundMark x1="43000" y1="22667" x2="43000" y2="22667"/>
                        <a14:foregroundMark x1="48300" y1="10400" x2="48300" y2="10400"/>
                        <a14:foregroundMark x1="48500" y1="10400" x2="48500" y2="10400"/>
                        <a14:foregroundMark x1="54800" y1="13600" x2="54800" y2="13600"/>
                        <a14:foregroundMark x1="42600" y1="18933" x2="42600" y2="18933"/>
                        <a14:foregroundMark x1="56800" y1="12000" x2="56800" y2="12000"/>
                        <a14:foregroundMark x1="57200" y1="13067" x2="57200" y2="13067"/>
                        <a14:foregroundMark x1="57000" y1="11467" x2="57000" y2="11467"/>
                        <a14:foregroundMark x1="57200" y1="11467" x2="57200" y2="11467"/>
                        <a14:foregroundMark x1="57200" y1="11467" x2="57200" y2="11467"/>
                        <a14:foregroundMark x1="44800" y1="28533" x2="44800" y2="28533"/>
                        <a14:foregroundMark x1="55900" y1="12000" x2="55900" y2="12000"/>
                        <a14:foregroundMark x1="55600" y1="10933" x2="55600" y2="10933"/>
                        <a14:foregroundMark x1="57000" y1="12000" x2="57000" y2="12000"/>
                        <a14:foregroundMark x1="57000" y1="12000" x2="57000" y2="12000"/>
                        <a14:foregroundMark x1="57400" y1="12533" x2="57400" y2="12533"/>
                        <a14:foregroundMark x1="56600" y1="15200" x2="56600" y2="15200"/>
                        <a14:foregroundMark x1="56600" y1="13067" x2="56600" y2="13067"/>
                        <a14:foregroundMark x1="57000" y1="12000" x2="57000" y2="12000"/>
                        <a14:foregroundMark x1="57600" y1="11467" x2="57600" y2="11467"/>
                        <a14:foregroundMark x1="57400" y1="13067" x2="57400" y2="13067"/>
                        <a14:foregroundMark x1="57000" y1="15200" x2="57000" y2="15200"/>
                        <a14:foregroundMark x1="25500" y1="71600" x2="25500" y2="71600"/>
                        <a14:foregroundMark x1="22400" y1="77467" x2="22400" y2="77467"/>
                        <a14:foregroundMark x1="19700" y1="74267" x2="19700" y2="74267"/>
                        <a14:foregroundMark x1="16200" y1="72667" x2="16200" y2="72667"/>
                        <a14:foregroundMark x1="24000" y1="66267" x2="24000" y2="66267"/>
                        <a14:foregroundMark x1="24000" y1="60933" x2="24000" y2="60933"/>
                        <a14:foregroundMark x1="18200" y1="64667" x2="18200" y2="64667"/>
                        <a14:foregroundMark x1="19300" y1="70000" x2="19300" y2="70000"/>
                        <a14:foregroundMark x1="80900" y1="74267" x2="80900" y2="74267"/>
                        <a14:foregroundMark x1="77000" y1="67867" x2="77000" y2="67867"/>
                        <a14:foregroundMark x1="72100" y1="74800" x2="72100" y2="74800"/>
                        <a14:foregroundMark x1="70700" y1="74800" x2="70700" y2="74800"/>
                        <a14:foregroundMark x1="70100" y1="68400" x2="70100" y2="68400"/>
                        <a14:foregroundMark x1="72700" y1="67867" x2="72700" y2="67867"/>
                        <a14:foregroundMark x1="76100" y1="67867" x2="76100" y2="67867"/>
                        <a14:foregroundMark x1="72500" y1="76933" x2="72500" y2="76933"/>
                        <a14:foregroundMark x1="69800" y1="77467" x2="69800" y2="77467"/>
                        <a14:foregroundMark x1="68700" y1="80133" x2="68700" y2="80133"/>
                        <a14:foregroundMark x1="71800" y1="75333" x2="71800" y2="75333"/>
                        <a14:foregroundMark x1="74700" y1="75333" x2="74700" y2="75333"/>
                        <a14:foregroundMark x1="44300" y1="63600" x2="44300" y2="63600"/>
                        <a14:foregroundMark x1="55200" y1="63600" x2="55200" y2="63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103" y="581436"/>
            <a:ext cx="6722851" cy="5093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B063F5-AC4A-0147-A45B-1EA8185AFC3C}"/>
              </a:ext>
            </a:extLst>
          </p:cNvPr>
          <p:cNvSpPr txBox="1"/>
          <p:nvPr/>
        </p:nvSpPr>
        <p:spPr>
          <a:xfrm>
            <a:off x="310896" y="4725875"/>
            <a:ext cx="476402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accent1"/>
                </a:solidFill>
              </a:rPr>
              <a:t>TEAM: ABRACA-DATA</a:t>
            </a:r>
          </a:p>
          <a:p>
            <a:endParaRPr lang="en-US" sz="2400" b="1" u="sng" dirty="0">
              <a:solidFill>
                <a:schemeClr val="accent1"/>
              </a:solidFill>
            </a:endParaRPr>
          </a:p>
          <a:p>
            <a:r>
              <a:rPr lang="en-US" b="1" dirty="0"/>
              <a:t>HONGHUI WANG (301378426)</a:t>
            </a:r>
          </a:p>
          <a:p>
            <a:r>
              <a:rPr lang="en-US" b="1" dirty="0"/>
              <a:t>CHHAVI VERMA (301371249)</a:t>
            </a:r>
          </a:p>
          <a:p>
            <a:r>
              <a:rPr lang="en-US" b="1" dirty="0"/>
              <a:t>SHRAY KHANNA (301367221)</a:t>
            </a:r>
          </a:p>
        </p:txBody>
      </p:sp>
    </p:spTree>
    <p:extLst>
      <p:ext uri="{BB962C8B-B14F-4D97-AF65-F5344CB8AC3E}">
        <p14:creationId xmlns:p14="http://schemas.microsoft.com/office/powerpoint/2010/main" val="1965941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041D73-04F5-064A-B8FF-7B91FDD3B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10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73B2432-A630-3A4F-987C-CCEBB72D98A2}"/>
              </a:ext>
            </a:extLst>
          </p:cNvPr>
          <p:cNvSpPr/>
          <p:nvPr/>
        </p:nvSpPr>
        <p:spPr>
          <a:xfrm>
            <a:off x="836023" y="875211"/>
            <a:ext cx="9516517" cy="5212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CHALLENGES</a:t>
            </a:r>
            <a:endParaRPr lang="en-US" b="1" dirty="0"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4092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0235C3-5068-894B-BCF1-D17096989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11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3DF641-40D9-204E-956B-808EBC1AA8AD}"/>
              </a:ext>
            </a:extLst>
          </p:cNvPr>
          <p:cNvSpPr/>
          <p:nvPr/>
        </p:nvSpPr>
        <p:spPr>
          <a:xfrm>
            <a:off x="3399060" y="2397711"/>
            <a:ext cx="748140" cy="665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URLs</a:t>
            </a: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F13DF346-A03A-5646-AE0F-37F2BC5FBC42}"/>
              </a:ext>
            </a:extLst>
          </p:cNvPr>
          <p:cNvSpPr/>
          <p:nvPr/>
        </p:nvSpPr>
        <p:spPr>
          <a:xfrm>
            <a:off x="4748354" y="821530"/>
            <a:ext cx="1357746" cy="928523"/>
          </a:xfrm>
          <a:prstGeom prst="teardrop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URLs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44396353-F021-4640-98C8-3EAE1DDDC481}"/>
              </a:ext>
            </a:extLst>
          </p:cNvPr>
          <p:cNvSpPr/>
          <p:nvPr/>
        </p:nvSpPr>
        <p:spPr>
          <a:xfrm>
            <a:off x="5866052" y="2596794"/>
            <a:ext cx="748140" cy="57723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1EBAAF-DFD7-A44C-83F6-1337873D4CC2}"/>
              </a:ext>
            </a:extLst>
          </p:cNvPr>
          <p:cNvCxnSpPr>
            <a:cxnSpLocks/>
          </p:cNvCxnSpPr>
          <p:nvPr/>
        </p:nvCxnSpPr>
        <p:spPr>
          <a:xfrm flipH="1">
            <a:off x="4147200" y="1660467"/>
            <a:ext cx="757626" cy="73724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C72C62-BA1E-5A45-B1A0-C99E7EB8CAF8}"/>
              </a:ext>
            </a:extLst>
          </p:cNvPr>
          <p:cNvCxnSpPr>
            <a:cxnSpLocks/>
          </p:cNvCxnSpPr>
          <p:nvPr/>
        </p:nvCxnSpPr>
        <p:spPr>
          <a:xfrm>
            <a:off x="5866052" y="1736617"/>
            <a:ext cx="315679" cy="727637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317358E-E2AC-6444-A75C-C38D06815DCD}"/>
              </a:ext>
            </a:extLst>
          </p:cNvPr>
          <p:cNvSpPr/>
          <p:nvPr/>
        </p:nvSpPr>
        <p:spPr>
          <a:xfrm>
            <a:off x="1142042" y="4510225"/>
            <a:ext cx="748140" cy="665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URLs</a:t>
            </a:r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61BD19AF-136D-4749-AB11-28521DA9FADA}"/>
              </a:ext>
            </a:extLst>
          </p:cNvPr>
          <p:cNvSpPr/>
          <p:nvPr/>
        </p:nvSpPr>
        <p:spPr>
          <a:xfrm>
            <a:off x="4526013" y="3472891"/>
            <a:ext cx="748140" cy="57723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PDFs</a:t>
            </a:r>
          </a:p>
        </p:txBody>
      </p:sp>
      <p:sp>
        <p:nvSpPr>
          <p:cNvPr id="15" name="Folded Corner 14">
            <a:extLst>
              <a:ext uri="{FF2B5EF4-FFF2-40B4-BE49-F238E27FC236}">
                <a16:creationId xmlns:a16="http://schemas.microsoft.com/office/drawing/2014/main" id="{08E7D655-516B-C649-A0AE-EEE6BCBD346C}"/>
              </a:ext>
            </a:extLst>
          </p:cNvPr>
          <p:cNvSpPr/>
          <p:nvPr/>
        </p:nvSpPr>
        <p:spPr>
          <a:xfrm>
            <a:off x="2980885" y="4598008"/>
            <a:ext cx="748140" cy="57723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EE8616-00EC-6846-9B7E-911BEDBCB60C}"/>
              </a:ext>
            </a:extLst>
          </p:cNvPr>
          <p:cNvSpPr/>
          <p:nvPr/>
        </p:nvSpPr>
        <p:spPr>
          <a:xfrm>
            <a:off x="2232745" y="3429000"/>
            <a:ext cx="748140" cy="665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URLs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5B86FE-F1E4-944D-8B59-0254D9FF9954}"/>
              </a:ext>
            </a:extLst>
          </p:cNvPr>
          <p:cNvCxnSpPr>
            <a:cxnSpLocks/>
          </p:cNvCxnSpPr>
          <p:nvPr/>
        </p:nvCxnSpPr>
        <p:spPr>
          <a:xfrm flipH="1">
            <a:off x="2881274" y="2931081"/>
            <a:ext cx="599426" cy="59952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3682D1-C65C-1B4C-85F2-FA6E3F72AFA8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4147200" y="2730221"/>
            <a:ext cx="566996" cy="719857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4C57C0-4EF6-5249-8394-BC0D3C867991}"/>
              </a:ext>
            </a:extLst>
          </p:cNvPr>
          <p:cNvCxnSpPr>
            <a:cxnSpLocks/>
          </p:cNvCxnSpPr>
          <p:nvPr/>
        </p:nvCxnSpPr>
        <p:spPr>
          <a:xfrm flipH="1">
            <a:off x="1670663" y="3960665"/>
            <a:ext cx="599426" cy="59952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8FD622-5F31-4D48-815E-E62BA01D66C6}"/>
              </a:ext>
            </a:extLst>
          </p:cNvPr>
          <p:cNvCxnSpPr>
            <a:cxnSpLocks/>
            <a:stCxn id="16" idx="5"/>
            <a:endCxn id="15" idx="0"/>
          </p:cNvCxnSpPr>
          <p:nvPr/>
        </p:nvCxnSpPr>
        <p:spPr>
          <a:xfrm>
            <a:off x="2871322" y="3996629"/>
            <a:ext cx="483633" cy="60137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2268BE-B2B8-7940-9777-54F0737FC4C6}"/>
              </a:ext>
            </a:extLst>
          </p:cNvPr>
          <p:cNvSpPr txBox="1"/>
          <p:nvPr/>
        </p:nvSpPr>
        <p:spPr>
          <a:xfrm>
            <a:off x="466344" y="438912"/>
            <a:ext cx="3306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FIRST GLANCE AT THE  “DOWNSTREAM DOCUMENTS”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A0DBF9-579A-5A4C-AA77-CBB627DF404F}"/>
              </a:ext>
            </a:extLst>
          </p:cNvPr>
          <p:cNvSpPr txBox="1"/>
          <p:nvPr/>
        </p:nvSpPr>
        <p:spPr>
          <a:xfrm>
            <a:off x="6388608" y="5026152"/>
            <a:ext cx="33067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IS IT THIS SIMPLE TO SOLVE???</a:t>
            </a:r>
          </a:p>
        </p:txBody>
      </p:sp>
    </p:spTree>
    <p:extLst>
      <p:ext uri="{BB962C8B-B14F-4D97-AF65-F5344CB8AC3E}">
        <p14:creationId xmlns:p14="http://schemas.microsoft.com/office/powerpoint/2010/main" val="1175929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lh6.googleusercontent.com/9UqvA3jf3bGmqsraXM0z7ukUkoIn_V6mxJsGc_ZMAnV7dhNs6ukBusBT8Zw8Qj7ZUBlLyO3kZuM3f-ZpauqnF9OZVScANk7tLH5OIwq4BYZCB7lzR2HHaMhltWAnqSA5bkrGsjYl">
            <a:extLst>
              <a:ext uri="{FF2B5EF4-FFF2-40B4-BE49-F238E27FC236}">
                <a16:creationId xmlns:a16="http://schemas.microsoft.com/office/drawing/2014/main" id="{DA9B280C-0950-FF46-8332-D36E68510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2" y="352507"/>
            <a:ext cx="5426764" cy="28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4.googleusercontent.com/NMAQn5eYQXLM-2ihOnqH9Pfx-MmHJuSdbN-B_IMUZPtX_-l4oyAS0xLn8sKQPPuyCX_iwrpY15eUdQLK0Rtklqio9PIPOlbtKr-cedjVrR35XwjojfraYvvQWprL3J9HT8Ecb_kZ">
            <a:extLst>
              <a:ext uri="{FF2B5EF4-FFF2-40B4-BE49-F238E27FC236}">
                <a16:creationId xmlns:a16="http://schemas.microsoft.com/office/drawing/2014/main" id="{EEEE2CB1-D9E0-2E49-97F6-0C05838A6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75" y="3631096"/>
            <a:ext cx="5334415" cy="27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67CA6-275B-9946-B96B-AE750C07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DFEE96D-4A4A-EC49-B947-362549EE19D9}" type="slidenum">
              <a:rPr lang="en-US" sz="18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800"/>
          </a:p>
        </p:txBody>
      </p:sp>
      <p:pic>
        <p:nvPicPr>
          <p:cNvPr id="2054" name="Picture 6" descr="https://lh3.googleusercontent.com/3uldhhVwKrxdYTsPuxlu_y1oCROa8b50EqGj-KpPf8ov9C-5As3rRx6tw4O3xjy6rU9ENlpTI8GrGIS6mhxesq0k9g-QLLm3DLjU4uhGciscMLCl9hukifYKYMbajVfEJ9NlwKPn">
            <a:extLst>
              <a:ext uri="{FF2B5EF4-FFF2-40B4-BE49-F238E27FC236}">
                <a16:creationId xmlns:a16="http://schemas.microsoft.com/office/drawing/2014/main" id="{F3043676-ECEC-DE41-A515-DFEDEE581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34" y="1552296"/>
            <a:ext cx="5426764" cy="360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418049-99AA-8D42-9486-93C3642F4C37}"/>
              </a:ext>
            </a:extLst>
          </p:cNvPr>
          <p:cNvSpPr txBox="1"/>
          <p:nvPr/>
        </p:nvSpPr>
        <p:spPr>
          <a:xfrm>
            <a:off x="5394960" y="136525"/>
            <a:ext cx="5148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u="sng" dirty="0">
                <a:solidFill>
                  <a:schemeClr val="accent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2885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CCF65-5BBB-B74B-9925-186D318E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13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E7D1E3-A430-B640-BD70-2CFA6A5B345D}"/>
              </a:ext>
            </a:extLst>
          </p:cNvPr>
          <p:cNvCxnSpPr>
            <a:cxnSpLocks/>
          </p:cNvCxnSpPr>
          <p:nvPr/>
        </p:nvCxnSpPr>
        <p:spPr>
          <a:xfrm>
            <a:off x="4603179" y="129944"/>
            <a:ext cx="0" cy="6710218"/>
          </a:xfrm>
          <a:prstGeom prst="line">
            <a:avLst/>
          </a:prstGeom>
          <a:ln w="158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loud 23">
            <a:extLst>
              <a:ext uri="{FF2B5EF4-FFF2-40B4-BE49-F238E27FC236}">
                <a16:creationId xmlns:a16="http://schemas.microsoft.com/office/drawing/2014/main" id="{34C2205F-F9A9-D647-B1FC-C71A12E08C8D}"/>
              </a:ext>
            </a:extLst>
          </p:cNvPr>
          <p:cNvSpPr/>
          <p:nvPr/>
        </p:nvSpPr>
        <p:spPr>
          <a:xfrm>
            <a:off x="6541206" y="299459"/>
            <a:ext cx="2346036" cy="107364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OUR CHALLENGE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518EBBC-7C78-F248-8A0B-679EF61C65B7}"/>
              </a:ext>
            </a:extLst>
          </p:cNvPr>
          <p:cNvSpPr/>
          <p:nvPr/>
        </p:nvSpPr>
        <p:spPr>
          <a:xfrm>
            <a:off x="5932850" y="3108652"/>
            <a:ext cx="748140" cy="665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URL</a:t>
            </a:r>
          </a:p>
        </p:txBody>
      </p:sp>
      <p:sp>
        <p:nvSpPr>
          <p:cNvPr id="26" name="Teardrop 25">
            <a:extLst>
              <a:ext uri="{FF2B5EF4-FFF2-40B4-BE49-F238E27FC236}">
                <a16:creationId xmlns:a16="http://schemas.microsoft.com/office/drawing/2014/main" id="{A677D212-4B56-554A-B7AF-6E0597BFC5A5}"/>
              </a:ext>
            </a:extLst>
          </p:cNvPr>
          <p:cNvSpPr/>
          <p:nvPr/>
        </p:nvSpPr>
        <p:spPr>
          <a:xfrm>
            <a:off x="7130216" y="1676254"/>
            <a:ext cx="1357746" cy="928523"/>
          </a:xfrm>
          <a:prstGeom prst="teardrop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URLs</a:t>
            </a:r>
          </a:p>
        </p:txBody>
      </p:sp>
      <p:sp>
        <p:nvSpPr>
          <p:cNvPr id="30" name="Folded Corner 29">
            <a:extLst>
              <a:ext uri="{FF2B5EF4-FFF2-40B4-BE49-F238E27FC236}">
                <a16:creationId xmlns:a16="http://schemas.microsoft.com/office/drawing/2014/main" id="{B7B462D2-72D6-A243-AD67-F613DD0C2176}"/>
              </a:ext>
            </a:extLst>
          </p:cNvPr>
          <p:cNvSpPr/>
          <p:nvPr/>
        </p:nvSpPr>
        <p:spPr>
          <a:xfrm>
            <a:off x="8230734" y="3196435"/>
            <a:ext cx="748140" cy="57723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PDFs</a:t>
            </a:r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DD75B949-A854-2649-A792-638C5FAB1989}"/>
              </a:ext>
            </a:extLst>
          </p:cNvPr>
          <p:cNvSpPr/>
          <p:nvPr/>
        </p:nvSpPr>
        <p:spPr>
          <a:xfrm>
            <a:off x="10516121" y="3159822"/>
            <a:ext cx="674618" cy="5634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556D34E-AE16-1843-BCF3-CDD10A5CB2CB}"/>
              </a:ext>
            </a:extLst>
          </p:cNvPr>
          <p:cNvSpPr/>
          <p:nvPr/>
        </p:nvSpPr>
        <p:spPr>
          <a:xfrm>
            <a:off x="4943210" y="4874302"/>
            <a:ext cx="748140" cy="665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URL</a:t>
            </a:r>
          </a:p>
        </p:txBody>
      </p:sp>
      <p:sp>
        <p:nvSpPr>
          <p:cNvPr id="34" name="Folded Corner 33">
            <a:extLst>
              <a:ext uri="{FF2B5EF4-FFF2-40B4-BE49-F238E27FC236}">
                <a16:creationId xmlns:a16="http://schemas.microsoft.com/office/drawing/2014/main" id="{D8670EFF-8D6C-ED42-980C-609520EFC2A4}"/>
              </a:ext>
            </a:extLst>
          </p:cNvPr>
          <p:cNvSpPr/>
          <p:nvPr/>
        </p:nvSpPr>
        <p:spPr>
          <a:xfrm>
            <a:off x="5832402" y="4932011"/>
            <a:ext cx="619200" cy="57723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</a:t>
            </a:r>
          </a:p>
        </p:txBody>
      </p:sp>
      <p:sp>
        <p:nvSpPr>
          <p:cNvPr id="35" name="Can 34">
            <a:extLst>
              <a:ext uri="{FF2B5EF4-FFF2-40B4-BE49-F238E27FC236}">
                <a16:creationId xmlns:a16="http://schemas.microsoft.com/office/drawing/2014/main" id="{2884CF01-22CC-CF45-9F4E-C6A3DE4EB9F3}"/>
              </a:ext>
            </a:extLst>
          </p:cNvPr>
          <p:cNvSpPr/>
          <p:nvPr/>
        </p:nvSpPr>
        <p:spPr>
          <a:xfrm>
            <a:off x="6701850" y="4932011"/>
            <a:ext cx="674618" cy="5634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DC4E305-23BB-F54F-A331-34B2C620A632}"/>
              </a:ext>
            </a:extLst>
          </p:cNvPr>
          <p:cNvSpPr/>
          <p:nvPr/>
        </p:nvSpPr>
        <p:spPr>
          <a:xfrm>
            <a:off x="7866697" y="4932011"/>
            <a:ext cx="748140" cy="665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URL</a:t>
            </a:r>
          </a:p>
        </p:txBody>
      </p:sp>
      <p:sp>
        <p:nvSpPr>
          <p:cNvPr id="37" name="Folded Corner 36">
            <a:extLst>
              <a:ext uri="{FF2B5EF4-FFF2-40B4-BE49-F238E27FC236}">
                <a16:creationId xmlns:a16="http://schemas.microsoft.com/office/drawing/2014/main" id="{2DFB28A5-12F2-0A4E-B79E-1E04FFC2023C}"/>
              </a:ext>
            </a:extLst>
          </p:cNvPr>
          <p:cNvSpPr/>
          <p:nvPr/>
        </p:nvSpPr>
        <p:spPr>
          <a:xfrm>
            <a:off x="8755883" y="4989720"/>
            <a:ext cx="619200" cy="57723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</a:t>
            </a:r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887B44E6-2735-7C4F-BEF5-228523358500}"/>
              </a:ext>
            </a:extLst>
          </p:cNvPr>
          <p:cNvSpPr/>
          <p:nvPr/>
        </p:nvSpPr>
        <p:spPr>
          <a:xfrm>
            <a:off x="9569918" y="4989720"/>
            <a:ext cx="674618" cy="5634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42" name="Folded Corner 41">
            <a:extLst>
              <a:ext uri="{FF2B5EF4-FFF2-40B4-BE49-F238E27FC236}">
                <a16:creationId xmlns:a16="http://schemas.microsoft.com/office/drawing/2014/main" id="{E0CF0C5F-7BB4-134F-A437-6F3923B42B14}"/>
              </a:ext>
            </a:extLst>
          </p:cNvPr>
          <p:cNvSpPr/>
          <p:nvPr/>
        </p:nvSpPr>
        <p:spPr>
          <a:xfrm>
            <a:off x="11301240" y="4962085"/>
            <a:ext cx="619200" cy="57723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6DB1431-EFA3-2E4D-A657-694159436EA4}"/>
              </a:ext>
            </a:extLst>
          </p:cNvPr>
          <p:cNvCxnSpPr>
            <a:stCxn id="26" idx="3"/>
            <a:endCxn id="27" idx="7"/>
          </p:cNvCxnSpPr>
          <p:nvPr/>
        </p:nvCxnSpPr>
        <p:spPr>
          <a:xfrm flipH="1">
            <a:off x="6571427" y="2468798"/>
            <a:ext cx="757626" cy="73724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2B7BB0F-4E89-7A45-898B-3060DA538F6B}"/>
              </a:ext>
            </a:extLst>
          </p:cNvPr>
          <p:cNvCxnSpPr>
            <a:cxnSpLocks/>
            <a:stCxn id="26" idx="1"/>
            <a:endCxn id="30" idx="0"/>
          </p:cNvCxnSpPr>
          <p:nvPr/>
        </p:nvCxnSpPr>
        <p:spPr>
          <a:xfrm>
            <a:off x="8289125" y="2468798"/>
            <a:ext cx="315679" cy="727637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017EB30-0693-C64E-8523-909234C9C57A}"/>
              </a:ext>
            </a:extLst>
          </p:cNvPr>
          <p:cNvCxnSpPr>
            <a:cxnSpLocks/>
            <a:stCxn id="26" idx="0"/>
            <a:endCxn id="31" idx="1"/>
          </p:cNvCxnSpPr>
          <p:nvPr/>
        </p:nvCxnSpPr>
        <p:spPr>
          <a:xfrm>
            <a:off x="8487962" y="2140516"/>
            <a:ext cx="2365468" cy="101930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5CC559-7B3E-1048-9B48-EE46418EA3FE}"/>
              </a:ext>
            </a:extLst>
          </p:cNvPr>
          <p:cNvCxnSpPr>
            <a:cxnSpLocks/>
            <a:stCxn id="27" idx="3"/>
            <a:endCxn id="33" idx="0"/>
          </p:cNvCxnSpPr>
          <p:nvPr/>
        </p:nvCxnSpPr>
        <p:spPr>
          <a:xfrm flipH="1">
            <a:off x="5317280" y="3676281"/>
            <a:ext cx="725133" cy="119802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A43A188-02CA-E04E-B2F8-9A26CB420A2A}"/>
              </a:ext>
            </a:extLst>
          </p:cNvPr>
          <p:cNvCxnSpPr>
            <a:cxnSpLocks/>
            <a:stCxn id="27" idx="4"/>
            <a:endCxn id="34" idx="0"/>
          </p:cNvCxnSpPr>
          <p:nvPr/>
        </p:nvCxnSpPr>
        <p:spPr>
          <a:xfrm flipH="1">
            <a:off x="6142002" y="3773671"/>
            <a:ext cx="164918" cy="115834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2D49C09-C8A7-3746-B65F-9C923B6FC494}"/>
              </a:ext>
            </a:extLst>
          </p:cNvPr>
          <p:cNvCxnSpPr>
            <a:cxnSpLocks/>
            <a:stCxn id="27" idx="5"/>
            <a:endCxn id="35" idx="1"/>
          </p:cNvCxnSpPr>
          <p:nvPr/>
        </p:nvCxnSpPr>
        <p:spPr>
          <a:xfrm>
            <a:off x="6571427" y="3676281"/>
            <a:ext cx="467732" cy="125573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29C260D-E097-3747-9E25-C287496FADB1}"/>
              </a:ext>
            </a:extLst>
          </p:cNvPr>
          <p:cNvCxnSpPr>
            <a:cxnSpLocks/>
            <a:stCxn id="30" idx="2"/>
            <a:endCxn id="36" idx="0"/>
          </p:cNvCxnSpPr>
          <p:nvPr/>
        </p:nvCxnSpPr>
        <p:spPr>
          <a:xfrm flipH="1">
            <a:off x="8240767" y="3773671"/>
            <a:ext cx="364037" cy="115834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015CB61-70B9-4549-B68A-A5FF9B5F154E}"/>
              </a:ext>
            </a:extLst>
          </p:cNvPr>
          <p:cNvCxnSpPr>
            <a:cxnSpLocks/>
            <a:stCxn id="30" idx="2"/>
            <a:endCxn id="37" idx="0"/>
          </p:cNvCxnSpPr>
          <p:nvPr/>
        </p:nvCxnSpPr>
        <p:spPr>
          <a:xfrm>
            <a:off x="8604804" y="3773671"/>
            <a:ext cx="460679" cy="121604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D22F715-667B-D74F-9FBF-5142317D2DBD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8604804" y="3773671"/>
            <a:ext cx="1227688" cy="121022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D70A65E-353A-B34F-894F-DB4D9D40D83A}"/>
              </a:ext>
            </a:extLst>
          </p:cNvPr>
          <p:cNvCxnSpPr>
            <a:cxnSpLocks/>
            <a:stCxn id="31" idx="3"/>
            <a:endCxn id="42" idx="0"/>
          </p:cNvCxnSpPr>
          <p:nvPr/>
        </p:nvCxnSpPr>
        <p:spPr>
          <a:xfrm>
            <a:off x="10853430" y="3723240"/>
            <a:ext cx="757410" cy="123884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3178A05D-B24F-5046-9F7C-C425582FCE10}"/>
              </a:ext>
            </a:extLst>
          </p:cNvPr>
          <p:cNvSpPr/>
          <p:nvPr/>
        </p:nvSpPr>
        <p:spPr>
          <a:xfrm>
            <a:off x="4861713" y="6184907"/>
            <a:ext cx="401774" cy="455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3" name="Folded Corner 72">
            <a:extLst>
              <a:ext uri="{FF2B5EF4-FFF2-40B4-BE49-F238E27FC236}">
                <a16:creationId xmlns:a16="http://schemas.microsoft.com/office/drawing/2014/main" id="{CA62AA6A-13CD-364D-936B-AA4B471B75E9}"/>
              </a:ext>
            </a:extLst>
          </p:cNvPr>
          <p:cNvSpPr/>
          <p:nvPr/>
        </p:nvSpPr>
        <p:spPr>
          <a:xfrm>
            <a:off x="5474224" y="6212339"/>
            <a:ext cx="332529" cy="39525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Can 73">
            <a:extLst>
              <a:ext uri="{FF2B5EF4-FFF2-40B4-BE49-F238E27FC236}">
                <a16:creationId xmlns:a16="http://schemas.microsoft.com/office/drawing/2014/main" id="{8901E973-83C1-764C-BBEC-7A0D7BC2A786}"/>
              </a:ext>
            </a:extLst>
          </p:cNvPr>
          <p:cNvSpPr/>
          <p:nvPr/>
        </p:nvSpPr>
        <p:spPr>
          <a:xfrm>
            <a:off x="6096000" y="6204238"/>
            <a:ext cx="362290" cy="3857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C500A56-3F93-AE4A-AEB6-1DA7C4860E2D}"/>
              </a:ext>
            </a:extLst>
          </p:cNvPr>
          <p:cNvSpPr/>
          <p:nvPr/>
        </p:nvSpPr>
        <p:spPr>
          <a:xfrm>
            <a:off x="8509378" y="6205488"/>
            <a:ext cx="401774" cy="455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8" name="Folded Corner 87">
            <a:extLst>
              <a:ext uri="{FF2B5EF4-FFF2-40B4-BE49-F238E27FC236}">
                <a16:creationId xmlns:a16="http://schemas.microsoft.com/office/drawing/2014/main" id="{067928E8-A1D6-F347-B680-347D3815FF95}"/>
              </a:ext>
            </a:extLst>
          </p:cNvPr>
          <p:cNvSpPr/>
          <p:nvPr/>
        </p:nvSpPr>
        <p:spPr>
          <a:xfrm>
            <a:off x="9121889" y="6232920"/>
            <a:ext cx="332529" cy="39525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Can 88">
            <a:extLst>
              <a:ext uri="{FF2B5EF4-FFF2-40B4-BE49-F238E27FC236}">
                <a16:creationId xmlns:a16="http://schemas.microsoft.com/office/drawing/2014/main" id="{833D4969-F000-5743-B0B0-FCF7B3679036}"/>
              </a:ext>
            </a:extLst>
          </p:cNvPr>
          <p:cNvSpPr/>
          <p:nvPr/>
        </p:nvSpPr>
        <p:spPr>
          <a:xfrm>
            <a:off x="9743665" y="6224819"/>
            <a:ext cx="362290" cy="3857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9E3CE7B-E81F-394E-AB9B-907614A4B539}"/>
              </a:ext>
            </a:extLst>
          </p:cNvPr>
          <p:cNvSpPr/>
          <p:nvPr/>
        </p:nvSpPr>
        <p:spPr>
          <a:xfrm>
            <a:off x="6693606" y="6188124"/>
            <a:ext cx="401774" cy="455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1" name="Folded Corner 90">
            <a:extLst>
              <a:ext uri="{FF2B5EF4-FFF2-40B4-BE49-F238E27FC236}">
                <a16:creationId xmlns:a16="http://schemas.microsoft.com/office/drawing/2014/main" id="{63447C6E-CD46-6E49-9EA9-CB42D3088F89}"/>
              </a:ext>
            </a:extLst>
          </p:cNvPr>
          <p:cNvSpPr/>
          <p:nvPr/>
        </p:nvSpPr>
        <p:spPr>
          <a:xfrm>
            <a:off x="7306117" y="6215556"/>
            <a:ext cx="332529" cy="39525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Can 91">
            <a:extLst>
              <a:ext uri="{FF2B5EF4-FFF2-40B4-BE49-F238E27FC236}">
                <a16:creationId xmlns:a16="http://schemas.microsoft.com/office/drawing/2014/main" id="{1DD9A2BA-CD1E-E34E-873F-362842C1B344}"/>
              </a:ext>
            </a:extLst>
          </p:cNvPr>
          <p:cNvSpPr/>
          <p:nvPr/>
        </p:nvSpPr>
        <p:spPr>
          <a:xfrm>
            <a:off x="7927893" y="6207455"/>
            <a:ext cx="362290" cy="3857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22FC664-07CD-764E-A0AB-8902AE10A30E}"/>
              </a:ext>
            </a:extLst>
          </p:cNvPr>
          <p:cNvSpPr/>
          <p:nvPr/>
        </p:nvSpPr>
        <p:spPr>
          <a:xfrm>
            <a:off x="10231676" y="6157146"/>
            <a:ext cx="401774" cy="455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4" name="Folded Corner 93">
            <a:extLst>
              <a:ext uri="{FF2B5EF4-FFF2-40B4-BE49-F238E27FC236}">
                <a16:creationId xmlns:a16="http://schemas.microsoft.com/office/drawing/2014/main" id="{6A085520-EC8B-2F4E-9B81-4632D8FAF8F0}"/>
              </a:ext>
            </a:extLst>
          </p:cNvPr>
          <p:cNvSpPr/>
          <p:nvPr/>
        </p:nvSpPr>
        <p:spPr>
          <a:xfrm>
            <a:off x="10844187" y="6184578"/>
            <a:ext cx="332529" cy="39525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Can 94">
            <a:extLst>
              <a:ext uri="{FF2B5EF4-FFF2-40B4-BE49-F238E27FC236}">
                <a16:creationId xmlns:a16="http://schemas.microsoft.com/office/drawing/2014/main" id="{0515E55C-7841-C247-9AE5-C5DE4B786978}"/>
              </a:ext>
            </a:extLst>
          </p:cNvPr>
          <p:cNvSpPr/>
          <p:nvPr/>
        </p:nvSpPr>
        <p:spPr>
          <a:xfrm>
            <a:off x="11465963" y="6176477"/>
            <a:ext cx="362290" cy="3857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02" name="Straight Connector 4101">
            <a:extLst>
              <a:ext uri="{FF2B5EF4-FFF2-40B4-BE49-F238E27FC236}">
                <a16:creationId xmlns:a16="http://schemas.microsoft.com/office/drawing/2014/main" id="{9B3E3914-CB5F-4941-A31A-3254C1014521}"/>
              </a:ext>
            </a:extLst>
          </p:cNvPr>
          <p:cNvCxnSpPr>
            <a:cxnSpLocks/>
          </p:cNvCxnSpPr>
          <p:nvPr/>
        </p:nvCxnSpPr>
        <p:spPr>
          <a:xfrm>
            <a:off x="5263487" y="5597030"/>
            <a:ext cx="0" cy="560116"/>
          </a:xfrm>
          <a:prstGeom prst="line">
            <a:avLst/>
          </a:prstGeom>
          <a:ln w="603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F2E1B8B-7EAE-474C-AF56-A7753217410E}"/>
              </a:ext>
            </a:extLst>
          </p:cNvPr>
          <p:cNvCxnSpPr>
            <a:cxnSpLocks/>
          </p:cNvCxnSpPr>
          <p:nvPr/>
        </p:nvCxnSpPr>
        <p:spPr>
          <a:xfrm>
            <a:off x="6017620" y="5597030"/>
            <a:ext cx="0" cy="560116"/>
          </a:xfrm>
          <a:prstGeom prst="line">
            <a:avLst/>
          </a:prstGeom>
          <a:ln w="603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427D51B-77C1-2441-A638-BF8FA14DE4A4}"/>
              </a:ext>
            </a:extLst>
          </p:cNvPr>
          <p:cNvCxnSpPr>
            <a:cxnSpLocks/>
          </p:cNvCxnSpPr>
          <p:nvPr/>
        </p:nvCxnSpPr>
        <p:spPr>
          <a:xfrm>
            <a:off x="6928972" y="5539321"/>
            <a:ext cx="0" cy="560116"/>
          </a:xfrm>
          <a:prstGeom prst="line">
            <a:avLst/>
          </a:prstGeom>
          <a:ln w="603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15F2A14-0EC5-EA45-B57B-C2EC831B685F}"/>
              </a:ext>
            </a:extLst>
          </p:cNvPr>
          <p:cNvCxnSpPr>
            <a:cxnSpLocks/>
          </p:cNvCxnSpPr>
          <p:nvPr/>
        </p:nvCxnSpPr>
        <p:spPr>
          <a:xfrm>
            <a:off x="8195092" y="5644122"/>
            <a:ext cx="0" cy="455315"/>
          </a:xfrm>
          <a:prstGeom prst="line">
            <a:avLst/>
          </a:prstGeom>
          <a:ln w="603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3E55664-A056-F544-8521-29BFA4FAD401}"/>
              </a:ext>
            </a:extLst>
          </p:cNvPr>
          <p:cNvCxnSpPr>
            <a:cxnSpLocks/>
          </p:cNvCxnSpPr>
          <p:nvPr/>
        </p:nvCxnSpPr>
        <p:spPr>
          <a:xfrm>
            <a:off x="9065483" y="5616361"/>
            <a:ext cx="0" cy="483076"/>
          </a:xfrm>
          <a:prstGeom prst="line">
            <a:avLst/>
          </a:prstGeom>
          <a:ln w="603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4EB1BB3-FFA4-2A46-BFD6-8E9F1A1B91D1}"/>
              </a:ext>
            </a:extLst>
          </p:cNvPr>
          <p:cNvCxnSpPr>
            <a:cxnSpLocks/>
          </p:cNvCxnSpPr>
          <p:nvPr/>
        </p:nvCxnSpPr>
        <p:spPr>
          <a:xfrm>
            <a:off x="9957338" y="5597030"/>
            <a:ext cx="0" cy="419722"/>
          </a:xfrm>
          <a:prstGeom prst="line">
            <a:avLst/>
          </a:prstGeom>
          <a:ln w="603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689CCB0-08C5-3645-B79A-96DA816544B1}"/>
              </a:ext>
            </a:extLst>
          </p:cNvPr>
          <p:cNvCxnSpPr>
            <a:cxnSpLocks/>
          </p:cNvCxnSpPr>
          <p:nvPr/>
        </p:nvCxnSpPr>
        <p:spPr>
          <a:xfrm>
            <a:off x="11570738" y="5566956"/>
            <a:ext cx="0" cy="449796"/>
          </a:xfrm>
          <a:prstGeom prst="line">
            <a:avLst/>
          </a:prstGeom>
          <a:ln w="603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9" name="TextBox 4108">
            <a:extLst>
              <a:ext uri="{FF2B5EF4-FFF2-40B4-BE49-F238E27FC236}">
                <a16:creationId xmlns:a16="http://schemas.microsoft.com/office/drawing/2014/main" id="{A50E9BD0-954B-1346-8873-632FB1884A72}"/>
              </a:ext>
            </a:extLst>
          </p:cNvPr>
          <p:cNvSpPr txBox="1"/>
          <p:nvPr/>
        </p:nvSpPr>
        <p:spPr>
          <a:xfrm>
            <a:off x="8197384" y="4075809"/>
            <a:ext cx="117471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PARSING &amp; QUERIES</a:t>
            </a:r>
          </a:p>
        </p:txBody>
      </p:sp>
      <p:pic>
        <p:nvPicPr>
          <p:cNvPr id="4118" name="Picture 4117">
            <a:extLst>
              <a:ext uri="{FF2B5EF4-FFF2-40B4-BE49-F238E27FC236}">
                <a16:creationId xmlns:a16="http://schemas.microsoft.com/office/drawing/2014/main" id="{07A7CBDC-D3EE-B44F-8CEE-19212E005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74" t="1331" r="11810" b="-1331"/>
          <a:stretch/>
        </p:blipFill>
        <p:spPr>
          <a:xfrm>
            <a:off x="69963" y="539496"/>
            <a:ext cx="4458639" cy="6318504"/>
          </a:xfrm>
          <a:prstGeom prst="rect">
            <a:avLst/>
          </a:prstGeom>
        </p:spPr>
      </p:pic>
      <p:sp>
        <p:nvSpPr>
          <p:cNvPr id="4119" name="TextBox 4118">
            <a:extLst>
              <a:ext uri="{FF2B5EF4-FFF2-40B4-BE49-F238E27FC236}">
                <a16:creationId xmlns:a16="http://schemas.microsoft.com/office/drawing/2014/main" id="{F28067EE-F5EA-934C-BF19-A8A82C8DDCB0}"/>
              </a:ext>
            </a:extLst>
          </p:cNvPr>
          <p:cNvSpPr txBox="1"/>
          <p:nvPr/>
        </p:nvSpPr>
        <p:spPr>
          <a:xfrm>
            <a:off x="1828582" y="688539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URLs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6B02A13-C116-E64F-B8E8-4E4D80903B00}"/>
              </a:ext>
            </a:extLst>
          </p:cNvPr>
          <p:cNvSpPr txBox="1"/>
          <p:nvPr/>
        </p:nvSpPr>
        <p:spPr>
          <a:xfrm>
            <a:off x="69964" y="1945578"/>
            <a:ext cx="2533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URLs, PDFS, dB API</a:t>
            </a:r>
          </a:p>
          <a:p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AND HANDBOOKS</a:t>
            </a:r>
          </a:p>
        </p:txBody>
      </p:sp>
      <p:sp>
        <p:nvSpPr>
          <p:cNvPr id="4122" name="Rectangle 4121">
            <a:extLst>
              <a:ext uri="{FF2B5EF4-FFF2-40B4-BE49-F238E27FC236}">
                <a16:creationId xmlns:a16="http://schemas.microsoft.com/office/drawing/2014/main" id="{E7DD2435-4701-344D-9E5D-FFF46D9F68BA}"/>
              </a:ext>
            </a:extLst>
          </p:cNvPr>
          <p:cNvSpPr/>
          <p:nvPr/>
        </p:nvSpPr>
        <p:spPr>
          <a:xfrm>
            <a:off x="25042" y="5576100"/>
            <a:ext cx="465069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REFERENCES AND IMPLEMENTATIONS TO THE PAPERS</a:t>
            </a:r>
          </a:p>
        </p:txBody>
      </p:sp>
      <p:cxnSp>
        <p:nvCxnSpPr>
          <p:cNvPr id="4124" name="Straight Arrow Connector 4123">
            <a:extLst>
              <a:ext uri="{FF2B5EF4-FFF2-40B4-BE49-F238E27FC236}">
                <a16:creationId xmlns:a16="http://schemas.microsoft.com/office/drawing/2014/main" id="{77B58A71-D3C0-074F-AE15-A7A2FD1A95B1}"/>
              </a:ext>
            </a:extLst>
          </p:cNvPr>
          <p:cNvCxnSpPr/>
          <p:nvPr/>
        </p:nvCxnSpPr>
        <p:spPr>
          <a:xfrm>
            <a:off x="1189097" y="2489204"/>
            <a:ext cx="295375" cy="363818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C4128EF-0B9F-524F-8BF0-568DDAA25A40}"/>
              </a:ext>
            </a:extLst>
          </p:cNvPr>
          <p:cNvCxnSpPr/>
          <p:nvPr/>
        </p:nvCxnSpPr>
        <p:spPr>
          <a:xfrm>
            <a:off x="2129699" y="1007746"/>
            <a:ext cx="295375" cy="363818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379B820-581B-D849-A00D-359AC6DC90B8}"/>
              </a:ext>
            </a:extLst>
          </p:cNvPr>
          <p:cNvCxnSpPr/>
          <p:nvPr/>
        </p:nvCxnSpPr>
        <p:spPr>
          <a:xfrm>
            <a:off x="3506416" y="6181216"/>
            <a:ext cx="295375" cy="3638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28F25EA-A40A-B145-96C2-622A00B19C77}"/>
              </a:ext>
            </a:extLst>
          </p:cNvPr>
          <p:cNvCxnSpPr>
            <a:cxnSpLocks/>
          </p:cNvCxnSpPr>
          <p:nvPr/>
        </p:nvCxnSpPr>
        <p:spPr>
          <a:xfrm flipH="1">
            <a:off x="237744" y="6283986"/>
            <a:ext cx="163862" cy="40230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206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9FE58D-D100-0D43-AFD5-9B9044D8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45113D-AA53-9D45-AC5E-CB49DB71A12C}"/>
              </a:ext>
            </a:extLst>
          </p:cNvPr>
          <p:cNvSpPr/>
          <p:nvPr/>
        </p:nvSpPr>
        <p:spPr>
          <a:xfrm>
            <a:off x="2161022" y="463251"/>
            <a:ext cx="6186310" cy="1200329"/>
          </a:xfrm>
          <a:prstGeom prst="rect">
            <a:avLst/>
          </a:prstGeom>
          <a:noFill/>
          <a:effectLst>
            <a:reflection blurRad="6350" stA="52000" endA="300" endPos="330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FUTURE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A0AB4-EC7C-7B46-8FD3-177B77864A61}"/>
              </a:ext>
            </a:extLst>
          </p:cNvPr>
          <p:cNvSpPr txBox="1"/>
          <p:nvPr/>
        </p:nvSpPr>
        <p:spPr>
          <a:xfrm>
            <a:off x="1" y="2563414"/>
            <a:ext cx="68305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000" dirty="0"/>
              <a:t>EXTRACTING REFERENCES TO BUILD THE DATABASE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dirty="0"/>
              <a:t>BUILD LABELLED TRAINING DATA FROM PAPERS WHO HAVE DOIs FOR NLP MODEL.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dirty="0"/>
              <a:t>USING NLP TO GET CORRECT KEYWORDS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dirty="0"/>
              <a:t>EDA ON GENOME BC’s DATA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dirty="0"/>
              <a:t>GETTING IMPACTS FROM EACH PUBLICATION USING ANALYSIS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dirty="0"/>
              <a:t>VISUALIZATION USING TABLEAU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dirty="0"/>
              <a:t>AUTOMATE SCRAPING PROCESS TO TEST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9FDDB4-1585-2941-8E5E-A2134A5F4E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9932825"/>
              </p:ext>
            </p:extLst>
          </p:nvPr>
        </p:nvGraphicFramePr>
        <p:xfrm>
          <a:off x="5653024" y="15060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3351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FCD649-3B71-5C40-B4A2-7F1B4C6A1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https://lh5.googleusercontent.com/J25Y-WW9zvDr0P1-lxyoY1vE_5pPLiUqsEzceJZYQybkTfAMRqHPXBBzRP6GNPaueWDuYEJunnKRombDR4w7vKVIl8ODvOmhRP_3-Z_rRJ0PFe9HYVqxsXsWn0zefVsVe7XMcOLj">
            <a:extLst>
              <a:ext uri="{FF2B5EF4-FFF2-40B4-BE49-F238E27FC236}">
                <a16:creationId xmlns:a16="http://schemas.microsoft.com/office/drawing/2014/main" id="{0ABA01E8-DD5C-774E-B9AE-76894014F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3" y="1375663"/>
            <a:ext cx="7301923" cy="53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EF65CB-8D39-6148-9D9B-4EC9BD0C51D5}"/>
              </a:ext>
            </a:extLst>
          </p:cNvPr>
          <p:cNvSpPr/>
          <p:nvPr/>
        </p:nvSpPr>
        <p:spPr>
          <a:xfrm>
            <a:off x="3325672" y="-13190"/>
            <a:ext cx="3890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OUR GOAL</a:t>
            </a:r>
          </a:p>
        </p:txBody>
      </p:sp>
      <p:pic>
        <p:nvPicPr>
          <p:cNvPr id="1028" name="Picture 4" descr="https://lh4.googleusercontent.com/_Oq0feusjKlaKeawT0C-mPHxY8-n4n9wCvmgHQ3gVLEgqjg_BGyxeH2oQ7fItY_RTJJ3Dl0cSQXYw4eycW7DoWuhHJiyyTV0vwetVDfNosTy7HL6Nes0JZjPe7YpphHk2TNZZpCq">
            <a:extLst>
              <a:ext uri="{FF2B5EF4-FFF2-40B4-BE49-F238E27FC236}">
                <a16:creationId xmlns:a16="http://schemas.microsoft.com/office/drawing/2014/main" id="{703CD335-2760-4646-8953-D49E3D8D7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5360" r="24915" b="5164"/>
          <a:stretch/>
        </p:blipFill>
        <p:spPr bwMode="auto">
          <a:xfrm>
            <a:off x="8441870" y="1894215"/>
            <a:ext cx="3643787" cy="455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2EFC56-64DB-E74C-9ECC-84D6794BB23F}"/>
              </a:ext>
            </a:extLst>
          </p:cNvPr>
          <p:cNvCxnSpPr>
            <a:cxnSpLocks/>
          </p:cNvCxnSpPr>
          <p:nvPr/>
        </p:nvCxnSpPr>
        <p:spPr>
          <a:xfrm>
            <a:off x="7408266" y="2192058"/>
            <a:ext cx="1033605" cy="32158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274474-1AAE-ED45-A0F3-97CF3EBD842D}"/>
              </a:ext>
            </a:extLst>
          </p:cNvPr>
          <p:cNvCxnSpPr>
            <a:cxnSpLocks/>
          </p:cNvCxnSpPr>
          <p:nvPr/>
        </p:nvCxnSpPr>
        <p:spPr>
          <a:xfrm>
            <a:off x="7408266" y="2907768"/>
            <a:ext cx="1033604" cy="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5FA4C2-0259-634B-BFDB-50406E1ED8AB}"/>
              </a:ext>
            </a:extLst>
          </p:cNvPr>
          <p:cNvCxnSpPr>
            <a:cxnSpLocks/>
          </p:cNvCxnSpPr>
          <p:nvPr/>
        </p:nvCxnSpPr>
        <p:spPr>
          <a:xfrm flipV="1">
            <a:off x="7408266" y="3702720"/>
            <a:ext cx="1033604" cy="7148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A3C4E1-EF2A-1649-AB05-740933F6C6F0}"/>
              </a:ext>
            </a:extLst>
          </p:cNvPr>
          <p:cNvCxnSpPr>
            <a:cxnSpLocks/>
          </p:cNvCxnSpPr>
          <p:nvPr/>
        </p:nvCxnSpPr>
        <p:spPr>
          <a:xfrm flipV="1">
            <a:off x="7408266" y="4425578"/>
            <a:ext cx="1033604" cy="79241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DCC604-17C0-D54A-8CDE-04DD765A73D2}"/>
              </a:ext>
            </a:extLst>
          </p:cNvPr>
          <p:cNvCxnSpPr>
            <a:cxnSpLocks/>
          </p:cNvCxnSpPr>
          <p:nvPr/>
        </p:nvCxnSpPr>
        <p:spPr>
          <a:xfrm>
            <a:off x="7408266" y="5589733"/>
            <a:ext cx="1033604" cy="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212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C7ACED-8897-2F40-9C6B-C34703662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B541D4-DCD4-474D-9738-17459C726E10}"/>
              </a:ext>
            </a:extLst>
          </p:cNvPr>
          <p:cNvSpPr/>
          <p:nvPr/>
        </p:nvSpPr>
        <p:spPr>
          <a:xfrm>
            <a:off x="2278482" y="904666"/>
            <a:ext cx="681949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08C28-75D6-A14E-BFDF-94622EBA1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406" y="2797396"/>
            <a:ext cx="6819496" cy="406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1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5652A0-7E37-9D48-AC49-3B25A2917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2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17F8AD-70CF-BB4C-A09C-DBBEDF11758B}"/>
              </a:ext>
            </a:extLst>
          </p:cNvPr>
          <p:cNvCxnSpPr/>
          <p:nvPr/>
        </p:nvCxnSpPr>
        <p:spPr>
          <a:xfrm>
            <a:off x="11684000" y="0"/>
            <a:ext cx="0" cy="68580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72C5A46-3C9D-BB41-87B3-1A5F9F935F59}"/>
              </a:ext>
            </a:extLst>
          </p:cNvPr>
          <p:cNvSpPr/>
          <p:nvPr/>
        </p:nvSpPr>
        <p:spPr>
          <a:xfrm>
            <a:off x="-3472" y="0"/>
            <a:ext cx="53267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87722E-8097-C84B-9B9C-1B3D51391375}"/>
              </a:ext>
            </a:extLst>
          </p:cNvPr>
          <p:cNvSpPr/>
          <p:nvPr/>
        </p:nvSpPr>
        <p:spPr>
          <a:xfrm>
            <a:off x="1084788" y="2854012"/>
            <a:ext cx="3150221" cy="923330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dist="76200" dir="1320000" sx="102000" sy="102000" algn="tl" rotWithShape="0">
                    <a:srgbClr val="4784A0">
                      <a:alpha val="40000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76E74-630E-7146-86F1-46BD4FE89357}"/>
              </a:ext>
            </a:extLst>
          </p:cNvPr>
          <p:cNvSpPr txBox="1"/>
          <p:nvPr/>
        </p:nvSpPr>
        <p:spPr>
          <a:xfrm>
            <a:off x="5708469" y="1763486"/>
            <a:ext cx="523820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/>
              <a:t>GOAL and MOTIVATION</a:t>
            </a:r>
          </a:p>
          <a:p>
            <a:endParaRPr lang="en-US" sz="20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/>
              <a:t>SCHEDULE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/>
              <a:t>PROGRESS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/>
              <a:t>CHALLENGES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/>
              <a:t>NEXT STEPS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0740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CFA003-E9AB-6E42-B131-14E1E707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3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2A3154-0152-BA45-9E9E-A984AF1A0E44}"/>
              </a:ext>
            </a:extLst>
          </p:cNvPr>
          <p:cNvSpPr/>
          <p:nvPr/>
        </p:nvSpPr>
        <p:spPr>
          <a:xfrm>
            <a:off x="836023" y="875211"/>
            <a:ext cx="9516517" cy="5212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OVERVIEW</a:t>
            </a:r>
            <a:endParaRPr lang="en-US" b="1" dirty="0"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235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2B0372-FB97-E149-B5E4-5998B483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AA5BC-D8EF-204C-9220-5D98E10D38AC}"/>
              </a:ext>
            </a:extLst>
          </p:cNvPr>
          <p:cNvSpPr txBox="1"/>
          <p:nvPr/>
        </p:nvSpPr>
        <p:spPr>
          <a:xfrm>
            <a:off x="4709231" y="217907"/>
            <a:ext cx="2354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rgbClr val="4784A0"/>
                </a:solidFill>
                <a:effectLst>
                  <a:glow rad="342900">
                    <a:schemeClr val="tx1">
                      <a:alpha val="43000"/>
                    </a:schemeClr>
                  </a:glow>
                </a:effectLst>
              </a:rPr>
              <a:t>GOAL</a:t>
            </a:r>
            <a:endParaRPr lang="en-US" sz="4400" b="1" u="sng" dirty="0">
              <a:solidFill>
                <a:srgbClr val="4784A0"/>
              </a:solidFill>
              <a:effectLst>
                <a:glow rad="342900">
                  <a:schemeClr val="tx1">
                    <a:alpha val="43000"/>
                  </a:schemeClr>
                </a:glow>
              </a:effectLs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76F594-2722-8D42-B1A9-BA74D0C6CB14}"/>
              </a:ext>
            </a:extLst>
          </p:cNvPr>
          <p:cNvGrpSpPr/>
          <p:nvPr/>
        </p:nvGrpSpPr>
        <p:grpSpPr>
          <a:xfrm>
            <a:off x="549190" y="1570316"/>
            <a:ext cx="2954270" cy="4382428"/>
            <a:chOff x="98296" y="2752344"/>
            <a:chExt cx="2096264" cy="3502152"/>
          </a:xfrm>
        </p:grpSpPr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A4957AA0-4BDE-304E-B1EF-41C2B532B75F}"/>
                </a:ext>
              </a:extLst>
            </p:cNvPr>
            <p:cNvSpPr/>
            <p:nvPr/>
          </p:nvSpPr>
          <p:spPr>
            <a:xfrm>
              <a:off x="98296" y="2752344"/>
              <a:ext cx="2096264" cy="3502152"/>
            </a:xfrm>
            <a:prstGeom prst="frame">
              <a:avLst>
                <a:gd name="adj1" fmla="val 8314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5EEF04-F496-8D44-ABBA-D87C8998E3BA}"/>
                </a:ext>
              </a:extLst>
            </p:cNvPr>
            <p:cNvSpPr txBox="1"/>
            <p:nvPr/>
          </p:nvSpPr>
          <p:spPr>
            <a:xfrm>
              <a:off x="449356" y="2994658"/>
              <a:ext cx="1737360" cy="319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u="sng" dirty="0"/>
                <a:t>APPLICATIONS</a:t>
              </a:r>
              <a:endParaRPr lang="en-US" sz="1600" b="1" u="sng" dirty="0"/>
            </a:p>
          </p:txBody>
        </p:sp>
        <p:pic>
          <p:nvPicPr>
            <p:cNvPr id="7" name="Graphic 6" descr="Open Book">
              <a:extLst>
                <a:ext uri="{FF2B5EF4-FFF2-40B4-BE49-F238E27FC236}">
                  <a16:creationId xmlns:a16="http://schemas.microsoft.com/office/drawing/2014/main" id="{755A0BAA-C28C-414D-8410-6810B0C5F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22583" y="5248022"/>
              <a:ext cx="709048" cy="709048"/>
            </a:xfrm>
            <a:prstGeom prst="rect">
              <a:avLst/>
            </a:prstGeom>
          </p:spPr>
        </p:pic>
        <p:pic>
          <p:nvPicPr>
            <p:cNvPr id="8" name="Graphic 7" descr="Books">
              <a:extLst>
                <a:ext uri="{FF2B5EF4-FFF2-40B4-BE49-F238E27FC236}">
                  <a16:creationId xmlns:a16="http://schemas.microsoft.com/office/drawing/2014/main" id="{36D76BB0-C39B-AD42-B20A-B8453FAA9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5992" y="5233956"/>
              <a:ext cx="646440" cy="646440"/>
            </a:xfrm>
            <a:prstGeom prst="rect">
              <a:avLst/>
            </a:prstGeom>
          </p:spPr>
        </p:pic>
        <p:pic>
          <p:nvPicPr>
            <p:cNvPr id="9" name="Graphic 8" descr="World">
              <a:extLst>
                <a:ext uri="{FF2B5EF4-FFF2-40B4-BE49-F238E27FC236}">
                  <a16:creationId xmlns:a16="http://schemas.microsoft.com/office/drawing/2014/main" id="{3F54C9C6-2677-CA45-A6A8-BCECE78AF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90670" y="3284935"/>
              <a:ext cx="793814" cy="793814"/>
            </a:xfrm>
            <a:prstGeom prst="rect">
              <a:avLst/>
            </a:prstGeom>
          </p:spPr>
        </p:pic>
        <p:pic>
          <p:nvPicPr>
            <p:cNvPr id="10" name="Graphic 9" descr="Stethoscope">
              <a:extLst>
                <a:ext uri="{FF2B5EF4-FFF2-40B4-BE49-F238E27FC236}">
                  <a16:creationId xmlns:a16="http://schemas.microsoft.com/office/drawing/2014/main" id="{37D84B2E-3636-674F-A087-B810B8814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5992" y="3465576"/>
              <a:ext cx="622476" cy="622476"/>
            </a:xfrm>
            <a:prstGeom prst="rect">
              <a:avLst/>
            </a:prstGeom>
          </p:spPr>
        </p:pic>
        <p:pic>
          <p:nvPicPr>
            <p:cNvPr id="11" name="Graphic 10" descr="Medical">
              <a:extLst>
                <a:ext uri="{FF2B5EF4-FFF2-40B4-BE49-F238E27FC236}">
                  <a16:creationId xmlns:a16="http://schemas.microsoft.com/office/drawing/2014/main" id="{2BFDA230-9F2B-A943-BFF0-DCD8C885A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21990" y="421421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DNA">
              <a:extLst>
                <a:ext uri="{FF2B5EF4-FFF2-40B4-BE49-F238E27FC236}">
                  <a16:creationId xmlns:a16="http://schemas.microsoft.com/office/drawing/2014/main" id="{DCE7151F-738F-5F42-8442-E88579932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49356" y="4389693"/>
              <a:ext cx="583076" cy="58307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653B47-BD10-6145-B019-D55A3211066F}"/>
              </a:ext>
            </a:extLst>
          </p:cNvPr>
          <p:cNvGrpSpPr/>
          <p:nvPr/>
        </p:nvGrpSpPr>
        <p:grpSpPr>
          <a:xfrm>
            <a:off x="7800436" y="1773972"/>
            <a:ext cx="2124833" cy="4105620"/>
            <a:chOff x="3381318" y="2638616"/>
            <a:chExt cx="2124833" cy="3615879"/>
          </a:xfrm>
        </p:grpSpPr>
        <p:sp>
          <p:nvSpPr>
            <p:cNvPr id="14" name="Frame 13">
              <a:extLst>
                <a:ext uri="{FF2B5EF4-FFF2-40B4-BE49-F238E27FC236}">
                  <a16:creationId xmlns:a16="http://schemas.microsoft.com/office/drawing/2014/main" id="{9B3157CE-3165-C04B-AEF7-61F6418930DB}"/>
                </a:ext>
              </a:extLst>
            </p:cNvPr>
            <p:cNvSpPr/>
            <p:nvPr/>
          </p:nvSpPr>
          <p:spPr>
            <a:xfrm>
              <a:off x="3381318" y="2638616"/>
              <a:ext cx="2031930" cy="3615879"/>
            </a:xfrm>
            <a:prstGeom prst="frame">
              <a:avLst>
                <a:gd name="adj1" fmla="val 3663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4A0EAE-77F0-EE46-93A9-2F86BA3FAC69}"/>
                </a:ext>
              </a:extLst>
            </p:cNvPr>
            <p:cNvSpPr txBox="1"/>
            <p:nvPr/>
          </p:nvSpPr>
          <p:spPr>
            <a:xfrm>
              <a:off x="3474221" y="2708004"/>
              <a:ext cx="2031930" cy="298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/>
                <a:t>RESEARCH WORK</a:t>
              </a:r>
            </a:p>
          </p:txBody>
        </p:sp>
      </p:grpSp>
      <p:sp>
        <p:nvSpPr>
          <p:cNvPr id="18" name="Folded Corner 17">
            <a:extLst>
              <a:ext uri="{FF2B5EF4-FFF2-40B4-BE49-F238E27FC236}">
                <a16:creationId xmlns:a16="http://schemas.microsoft.com/office/drawing/2014/main" id="{43E47685-963F-0748-840F-06788E68BB52}"/>
              </a:ext>
            </a:extLst>
          </p:cNvPr>
          <p:cNvSpPr/>
          <p:nvPr/>
        </p:nvSpPr>
        <p:spPr>
          <a:xfrm>
            <a:off x="8034528" y="4372524"/>
            <a:ext cx="676656" cy="546520"/>
          </a:xfrm>
          <a:prstGeom prst="foldedCorner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PAPER</a:t>
            </a:r>
          </a:p>
        </p:txBody>
      </p:sp>
      <p:sp>
        <p:nvSpPr>
          <p:cNvPr id="19" name="Folded Corner 18">
            <a:extLst>
              <a:ext uri="{FF2B5EF4-FFF2-40B4-BE49-F238E27FC236}">
                <a16:creationId xmlns:a16="http://schemas.microsoft.com/office/drawing/2014/main" id="{A20AA9DC-BE5C-0046-986B-F44342020BEF}"/>
              </a:ext>
            </a:extLst>
          </p:cNvPr>
          <p:cNvSpPr/>
          <p:nvPr/>
        </p:nvSpPr>
        <p:spPr>
          <a:xfrm>
            <a:off x="8909304" y="5098659"/>
            <a:ext cx="676656" cy="546520"/>
          </a:xfrm>
          <a:prstGeom prst="foldedCorner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PAPER</a:t>
            </a:r>
          </a:p>
        </p:txBody>
      </p:sp>
      <p:sp>
        <p:nvSpPr>
          <p:cNvPr id="20" name="Folded Corner 19">
            <a:extLst>
              <a:ext uri="{FF2B5EF4-FFF2-40B4-BE49-F238E27FC236}">
                <a16:creationId xmlns:a16="http://schemas.microsoft.com/office/drawing/2014/main" id="{FE316425-4C18-0D46-9A1E-8FE22886424E}"/>
              </a:ext>
            </a:extLst>
          </p:cNvPr>
          <p:cNvSpPr/>
          <p:nvPr/>
        </p:nvSpPr>
        <p:spPr>
          <a:xfrm>
            <a:off x="8034528" y="5098659"/>
            <a:ext cx="676656" cy="546520"/>
          </a:xfrm>
          <a:prstGeom prst="foldedCorner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PAPER</a:t>
            </a:r>
          </a:p>
        </p:txBody>
      </p:sp>
      <p:sp>
        <p:nvSpPr>
          <p:cNvPr id="21" name="Folded Corner 20">
            <a:extLst>
              <a:ext uri="{FF2B5EF4-FFF2-40B4-BE49-F238E27FC236}">
                <a16:creationId xmlns:a16="http://schemas.microsoft.com/office/drawing/2014/main" id="{304ACE36-56E2-0147-BA77-E9CC5CB72FC4}"/>
              </a:ext>
            </a:extLst>
          </p:cNvPr>
          <p:cNvSpPr/>
          <p:nvPr/>
        </p:nvSpPr>
        <p:spPr>
          <a:xfrm>
            <a:off x="8909304" y="4372524"/>
            <a:ext cx="676656" cy="546520"/>
          </a:xfrm>
          <a:prstGeom prst="foldedCorner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PAPER</a:t>
            </a:r>
          </a:p>
        </p:txBody>
      </p:sp>
      <p:sp>
        <p:nvSpPr>
          <p:cNvPr id="24" name="Folded Corner 23">
            <a:extLst>
              <a:ext uri="{FF2B5EF4-FFF2-40B4-BE49-F238E27FC236}">
                <a16:creationId xmlns:a16="http://schemas.microsoft.com/office/drawing/2014/main" id="{0455F24D-F3AD-1A46-9E13-6AB44B08BA2E}"/>
              </a:ext>
            </a:extLst>
          </p:cNvPr>
          <p:cNvSpPr/>
          <p:nvPr/>
        </p:nvSpPr>
        <p:spPr>
          <a:xfrm>
            <a:off x="8034528" y="2906424"/>
            <a:ext cx="676656" cy="546520"/>
          </a:xfrm>
          <a:prstGeom prst="foldedCorner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PAPER</a:t>
            </a:r>
          </a:p>
        </p:txBody>
      </p:sp>
      <p:sp>
        <p:nvSpPr>
          <p:cNvPr id="25" name="Folded Corner 24">
            <a:extLst>
              <a:ext uri="{FF2B5EF4-FFF2-40B4-BE49-F238E27FC236}">
                <a16:creationId xmlns:a16="http://schemas.microsoft.com/office/drawing/2014/main" id="{0F9F5549-79D9-2F40-BC90-5335B2304B41}"/>
              </a:ext>
            </a:extLst>
          </p:cNvPr>
          <p:cNvSpPr/>
          <p:nvPr/>
        </p:nvSpPr>
        <p:spPr>
          <a:xfrm>
            <a:off x="8909304" y="3632559"/>
            <a:ext cx="676656" cy="546520"/>
          </a:xfrm>
          <a:prstGeom prst="foldedCorner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PAPER</a:t>
            </a:r>
          </a:p>
        </p:txBody>
      </p:sp>
      <p:sp>
        <p:nvSpPr>
          <p:cNvPr id="26" name="Folded Corner 25">
            <a:extLst>
              <a:ext uri="{FF2B5EF4-FFF2-40B4-BE49-F238E27FC236}">
                <a16:creationId xmlns:a16="http://schemas.microsoft.com/office/drawing/2014/main" id="{0EE1DCA0-F9EE-4943-9A47-B84AF2F76DAE}"/>
              </a:ext>
            </a:extLst>
          </p:cNvPr>
          <p:cNvSpPr/>
          <p:nvPr/>
        </p:nvSpPr>
        <p:spPr>
          <a:xfrm>
            <a:off x="8034528" y="3632559"/>
            <a:ext cx="676656" cy="546520"/>
          </a:xfrm>
          <a:prstGeom prst="foldedCorner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PAPER</a:t>
            </a:r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9A8B4A26-0C86-A943-9499-8E403EB80BD9}"/>
              </a:ext>
            </a:extLst>
          </p:cNvPr>
          <p:cNvSpPr/>
          <p:nvPr/>
        </p:nvSpPr>
        <p:spPr>
          <a:xfrm>
            <a:off x="8909304" y="2906424"/>
            <a:ext cx="676656" cy="546520"/>
          </a:xfrm>
          <a:prstGeom prst="foldedCorner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PAPER</a:t>
            </a:r>
          </a:p>
        </p:txBody>
      </p: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DD8DF215-B7D0-EB4F-861C-4D77FA3022E6}"/>
              </a:ext>
            </a:extLst>
          </p:cNvPr>
          <p:cNvSpPr/>
          <p:nvPr/>
        </p:nvSpPr>
        <p:spPr>
          <a:xfrm>
            <a:off x="8034528" y="2270097"/>
            <a:ext cx="676656" cy="546520"/>
          </a:xfrm>
          <a:prstGeom prst="foldedCorner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PAPER</a:t>
            </a: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58F9925-D785-E94B-B6C3-61F5A5810E28}"/>
              </a:ext>
            </a:extLst>
          </p:cNvPr>
          <p:cNvSpPr/>
          <p:nvPr/>
        </p:nvSpPr>
        <p:spPr>
          <a:xfrm>
            <a:off x="8909304" y="2270097"/>
            <a:ext cx="676656" cy="546520"/>
          </a:xfrm>
          <a:prstGeom prst="foldedCorner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PAPER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C6B24C-8071-6844-95E1-F816A98FF2D4}"/>
              </a:ext>
            </a:extLst>
          </p:cNvPr>
          <p:cNvSpPr/>
          <p:nvPr/>
        </p:nvSpPr>
        <p:spPr>
          <a:xfrm>
            <a:off x="5010912" y="1643468"/>
            <a:ext cx="1545336" cy="423612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IMPACT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C330EC-4C57-564C-8297-78CB28FC7E52}"/>
              </a:ext>
            </a:extLst>
          </p:cNvPr>
          <p:cNvCxnSpPr>
            <a:endCxn id="30" idx="7"/>
          </p:cNvCxnSpPr>
          <p:nvPr/>
        </p:nvCxnSpPr>
        <p:spPr>
          <a:xfrm flipH="1">
            <a:off x="6329939" y="2191312"/>
            <a:ext cx="1470497" cy="7252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AC4467-2512-3E45-89A5-25E5A4B98AD7}"/>
              </a:ext>
            </a:extLst>
          </p:cNvPr>
          <p:cNvCxnSpPr>
            <a:cxnSpLocks/>
          </p:cNvCxnSpPr>
          <p:nvPr/>
        </p:nvCxnSpPr>
        <p:spPr>
          <a:xfrm flipH="1">
            <a:off x="6492570" y="2834972"/>
            <a:ext cx="1334618" cy="9862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DAADFB-7E30-1E4F-A1A0-2413F5C4D0BA}"/>
              </a:ext>
            </a:extLst>
          </p:cNvPr>
          <p:cNvCxnSpPr>
            <a:cxnSpLocks/>
          </p:cNvCxnSpPr>
          <p:nvPr/>
        </p:nvCxnSpPr>
        <p:spPr>
          <a:xfrm flipH="1">
            <a:off x="6556248" y="3426684"/>
            <a:ext cx="1243178" cy="4132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1981553-15E6-0D4E-B5B0-37EC888B546F}"/>
              </a:ext>
            </a:extLst>
          </p:cNvPr>
          <p:cNvCxnSpPr>
            <a:cxnSpLocks/>
          </p:cNvCxnSpPr>
          <p:nvPr/>
        </p:nvCxnSpPr>
        <p:spPr>
          <a:xfrm flipH="1">
            <a:off x="3565204" y="3614868"/>
            <a:ext cx="1290061" cy="9571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288104-F120-2D46-8B03-54C351B26E8C}"/>
              </a:ext>
            </a:extLst>
          </p:cNvPr>
          <p:cNvCxnSpPr>
            <a:cxnSpLocks/>
          </p:cNvCxnSpPr>
          <p:nvPr/>
        </p:nvCxnSpPr>
        <p:spPr>
          <a:xfrm flipH="1">
            <a:off x="6492570" y="4025985"/>
            <a:ext cx="1251037" cy="10372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537CA5D-5925-2C42-BC23-A12CF02E0FBA}"/>
              </a:ext>
            </a:extLst>
          </p:cNvPr>
          <p:cNvCxnSpPr>
            <a:cxnSpLocks/>
          </p:cNvCxnSpPr>
          <p:nvPr/>
        </p:nvCxnSpPr>
        <p:spPr>
          <a:xfrm flipH="1">
            <a:off x="6485310" y="4645784"/>
            <a:ext cx="1258601" cy="4491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E3DEAE-2102-B342-B49F-5CD803D754B0}"/>
              </a:ext>
            </a:extLst>
          </p:cNvPr>
          <p:cNvCxnSpPr/>
          <p:nvPr/>
        </p:nvCxnSpPr>
        <p:spPr>
          <a:xfrm flipH="1">
            <a:off x="6312133" y="5375037"/>
            <a:ext cx="1470497" cy="7252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7B2C74D-4A01-4047-9B16-37D631A7A3B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565204" y="2263834"/>
            <a:ext cx="1672017" cy="8296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8E5C75A-4A4C-2648-81CE-494AA20CA182}"/>
              </a:ext>
            </a:extLst>
          </p:cNvPr>
          <p:cNvCxnSpPr/>
          <p:nvPr/>
        </p:nvCxnSpPr>
        <p:spPr>
          <a:xfrm flipH="1">
            <a:off x="3549911" y="3078031"/>
            <a:ext cx="1470497" cy="7252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0451ADD-E090-4A42-BF4E-99FDCF9E59FD}"/>
              </a:ext>
            </a:extLst>
          </p:cNvPr>
          <p:cNvCxnSpPr/>
          <p:nvPr/>
        </p:nvCxnSpPr>
        <p:spPr>
          <a:xfrm flipH="1">
            <a:off x="3492274" y="4181363"/>
            <a:ext cx="1470497" cy="7252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063022B-2B3E-974C-AD5B-DBD01B596D57}"/>
              </a:ext>
            </a:extLst>
          </p:cNvPr>
          <p:cNvCxnSpPr/>
          <p:nvPr/>
        </p:nvCxnSpPr>
        <p:spPr>
          <a:xfrm flipH="1">
            <a:off x="3560970" y="5206588"/>
            <a:ext cx="1470497" cy="7252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E9C17B8-7F1A-954D-B7DA-FD39FCF811E9}"/>
              </a:ext>
            </a:extLst>
          </p:cNvPr>
          <p:cNvSpPr txBox="1"/>
          <p:nvPr/>
        </p:nvSpPr>
        <p:spPr>
          <a:xfrm>
            <a:off x="2097831" y="5434488"/>
            <a:ext cx="1275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HANDBOOK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FD0E00-8BD5-A544-9AC2-148342F2D226}"/>
              </a:ext>
            </a:extLst>
          </p:cNvPr>
          <p:cNvSpPr txBox="1"/>
          <p:nvPr/>
        </p:nvSpPr>
        <p:spPr>
          <a:xfrm>
            <a:off x="960895" y="5419740"/>
            <a:ext cx="1275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GUIDELINES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C36140-BCA2-114D-8CD2-F9187FC13820}"/>
              </a:ext>
            </a:extLst>
          </p:cNvPr>
          <p:cNvSpPr txBox="1"/>
          <p:nvPr/>
        </p:nvSpPr>
        <p:spPr>
          <a:xfrm>
            <a:off x="2163901" y="4388297"/>
            <a:ext cx="11344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MEDICATION </a:t>
            </a:r>
          </a:p>
          <a:p>
            <a:r>
              <a:rPr lang="en-US" sz="1100" b="1" dirty="0"/>
              <a:t>HISTORY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04AF719-0849-E249-9A73-F031FF3B9F2A}"/>
              </a:ext>
            </a:extLst>
          </p:cNvPr>
          <p:cNvSpPr txBox="1"/>
          <p:nvPr/>
        </p:nvSpPr>
        <p:spPr>
          <a:xfrm>
            <a:off x="2236186" y="3089384"/>
            <a:ext cx="11344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CLINIC</a:t>
            </a:r>
          </a:p>
          <a:p>
            <a:r>
              <a:rPr lang="en-US" sz="1100" b="1" dirty="0"/>
              <a:t>WEBSITES</a:t>
            </a:r>
          </a:p>
        </p:txBody>
      </p:sp>
      <p:pic>
        <p:nvPicPr>
          <p:cNvPr id="7170" name="Picture 2" descr="https://lh5.googleusercontent.com/EAhYxcyHsqYrcfDEQ0TtsdBpYCO4UxIecSN3lcUfquqX0mpFNGWvPYZtKKPAjpykxAxisB8b2Vwg3yr_HxJCKPRoD36GZD92FE-sPKMWaFy8-1IICXpF0YFtdZYt1v-xc0fAxSGT">
            <a:extLst>
              <a:ext uri="{FF2B5EF4-FFF2-40B4-BE49-F238E27FC236}">
                <a16:creationId xmlns:a16="http://schemas.microsoft.com/office/drawing/2014/main" id="{50B26ABF-F44F-354F-9205-6FAFACE28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426" y="1058860"/>
            <a:ext cx="2058411" cy="69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B08005F-E13A-AA46-AF1D-3F8E1A35C022}"/>
              </a:ext>
            </a:extLst>
          </p:cNvPr>
          <p:cNvSpPr txBox="1"/>
          <p:nvPr/>
        </p:nvSpPr>
        <p:spPr>
          <a:xfrm>
            <a:off x="591191" y="1203349"/>
            <a:ext cx="295427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DOWNSTREAM DOCUMENTS</a:t>
            </a:r>
          </a:p>
        </p:txBody>
      </p:sp>
    </p:spTree>
    <p:extLst>
      <p:ext uri="{BB962C8B-B14F-4D97-AF65-F5344CB8AC3E}">
        <p14:creationId xmlns:p14="http://schemas.microsoft.com/office/powerpoint/2010/main" val="881015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270B5-FB1E-744E-A6B7-D79CE46F2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17A800-0052-0648-8C66-C5C5BBE332C5}"/>
              </a:ext>
            </a:extLst>
          </p:cNvPr>
          <p:cNvSpPr/>
          <p:nvPr/>
        </p:nvSpPr>
        <p:spPr>
          <a:xfrm>
            <a:off x="6458856" y="1626945"/>
            <a:ext cx="484072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cap="none" spc="50" dirty="0">
                <a:ln w="9525" cmpd="sng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F4C1D9-F7C0-4D42-AFD6-0EAACFF18923}"/>
              </a:ext>
            </a:extLst>
          </p:cNvPr>
          <p:cNvSpPr txBox="1"/>
          <p:nvPr/>
        </p:nvSpPr>
        <p:spPr>
          <a:xfrm>
            <a:off x="5994400" y="3048001"/>
            <a:ext cx="619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b="1" dirty="0"/>
              <a:t>Checking the impact of research publication in Healthcare for future implementation.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b="1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b="1" dirty="0"/>
              <a:t>Make healthcare research more impactful and beneficial to people.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b="1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b="1" dirty="0"/>
              <a:t>Help researchers understand the real world impacts of healthcare publications.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F11BE54-BC47-0341-B7F1-0FE6E4EA6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" r="307" b="-2"/>
          <a:stretch/>
        </p:blipFill>
        <p:spPr>
          <a:xfrm>
            <a:off x="0" y="0"/>
            <a:ext cx="5805855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6951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1DC3A-1B9E-634C-9B87-5D4272E2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6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0EDBA97-5C42-BE4E-9415-B3691C24F20A}"/>
              </a:ext>
            </a:extLst>
          </p:cNvPr>
          <p:cNvSpPr/>
          <p:nvPr/>
        </p:nvSpPr>
        <p:spPr>
          <a:xfrm>
            <a:off x="836023" y="875211"/>
            <a:ext cx="9516517" cy="5212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SCHEDULE</a:t>
            </a:r>
            <a:endParaRPr lang="en-US" b="1" dirty="0"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9885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396CD4-6245-324C-BB3B-7AEFBA09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1C186CB-85D1-5344-8DD8-88F2DD0F16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7455701"/>
              </p:ext>
            </p:extLst>
          </p:nvPr>
        </p:nvGraphicFramePr>
        <p:xfrm>
          <a:off x="0" y="130630"/>
          <a:ext cx="12192000" cy="669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C0502B8F-8BD8-3F4F-A7E3-FA70B2DF62BB}"/>
              </a:ext>
            </a:extLst>
          </p:cNvPr>
          <p:cNvGrpSpPr/>
          <p:nvPr/>
        </p:nvGrpSpPr>
        <p:grpSpPr>
          <a:xfrm>
            <a:off x="377372" y="2307772"/>
            <a:ext cx="203200" cy="769258"/>
            <a:chOff x="377372" y="2365828"/>
            <a:chExt cx="203200" cy="76925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A5E2DB5-C093-6845-95FB-B1FBAA13242B}"/>
                </a:ext>
              </a:extLst>
            </p:cNvPr>
            <p:cNvCxnSpPr/>
            <p:nvPr/>
          </p:nvCxnSpPr>
          <p:spPr>
            <a:xfrm flipV="1">
              <a:off x="478971" y="2569029"/>
              <a:ext cx="0" cy="56605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E673A5C-2A52-DB43-BB0F-5ED333E0AE71}"/>
                </a:ext>
              </a:extLst>
            </p:cNvPr>
            <p:cNvSpPr/>
            <p:nvPr/>
          </p:nvSpPr>
          <p:spPr>
            <a:xfrm>
              <a:off x="377372" y="2365828"/>
              <a:ext cx="203200" cy="203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D46AFB-5447-1042-9606-481F9E5F2F61}"/>
              </a:ext>
            </a:extLst>
          </p:cNvPr>
          <p:cNvGrpSpPr/>
          <p:nvPr/>
        </p:nvGrpSpPr>
        <p:grpSpPr>
          <a:xfrm rot="10800000">
            <a:off x="1415143" y="3853543"/>
            <a:ext cx="203200" cy="769258"/>
            <a:chOff x="377372" y="2365828"/>
            <a:chExt cx="203200" cy="76925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6F83549-2908-AB4D-8DB0-C6BB25C7C37A}"/>
                </a:ext>
              </a:extLst>
            </p:cNvPr>
            <p:cNvCxnSpPr/>
            <p:nvPr/>
          </p:nvCxnSpPr>
          <p:spPr>
            <a:xfrm flipV="1">
              <a:off x="478971" y="2569029"/>
              <a:ext cx="0" cy="56605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E06B4A5-3926-C54F-9A45-BC2CF9A595A7}"/>
                </a:ext>
              </a:extLst>
            </p:cNvPr>
            <p:cNvSpPr/>
            <p:nvPr/>
          </p:nvSpPr>
          <p:spPr>
            <a:xfrm>
              <a:off x="377372" y="2365828"/>
              <a:ext cx="203200" cy="203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FB35CB-B01A-DF4B-90C2-AF17570898C9}"/>
              </a:ext>
            </a:extLst>
          </p:cNvPr>
          <p:cNvGrpSpPr/>
          <p:nvPr/>
        </p:nvGrpSpPr>
        <p:grpSpPr>
          <a:xfrm>
            <a:off x="2634344" y="2307772"/>
            <a:ext cx="203200" cy="769258"/>
            <a:chOff x="377372" y="2365828"/>
            <a:chExt cx="203200" cy="76925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77ACF0-397A-4B46-8203-B0E9DBFA8E8F}"/>
                </a:ext>
              </a:extLst>
            </p:cNvPr>
            <p:cNvCxnSpPr/>
            <p:nvPr/>
          </p:nvCxnSpPr>
          <p:spPr>
            <a:xfrm flipV="1">
              <a:off x="478971" y="2569029"/>
              <a:ext cx="0" cy="56605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9035-A79D-5140-B3E4-74867030B33F}"/>
                </a:ext>
              </a:extLst>
            </p:cNvPr>
            <p:cNvSpPr/>
            <p:nvPr/>
          </p:nvSpPr>
          <p:spPr>
            <a:xfrm>
              <a:off x="377372" y="2365828"/>
              <a:ext cx="203200" cy="203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2F4A5A-6DFA-144E-868A-2D07F964CE0D}"/>
              </a:ext>
            </a:extLst>
          </p:cNvPr>
          <p:cNvGrpSpPr/>
          <p:nvPr/>
        </p:nvGrpSpPr>
        <p:grpSpPr>
          <a:xfrm rot="10800000">
            <a:off x="3770083" y="3897085"/>
            <a:ext cx="203200" cy="769258"/>
            <a:chOff x="377372" y="2365828"/>
            <a:chExt cx="203200" cy="76925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12FE44-C149-654D-B2D9-BAAE6325287E}"/>
                </a:ext>
              </a:extLst>
            </p:cNvPr>
            <p:cNvCxnSpPr/>
            <p:nvPr/>
          </p:nvCxnSpPr>
          <p:spPr>
            <a:xfrm flipV="1">
              <a:off x="478971" y="2569029"/>
              <a:ext cx="0" cy="56605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1BAACB8-B435-BC40-A0DD-908568B87D98}"/>
                </a:ext>
              </a:extLst>
            </p:cNvPr>
            <p:cNvSpPr/>
            <p:nvPr/>
          </p:nvSpPr>
          <p:spPr>
            <a:xfrm>
              <a:off x="377372" y="2365828"/>
              <a:ext cx="203200" cy="203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C5FFA93-33B9-2642-A4D0-A6886CDF48D9}"/>
              </a:ext>
            </a:extLst>
          </p:cNvPr>
          <p:cNvGrpSpPr/>
          <p:nvPr/>
        </p:nvGrpSpPr>
        <p:grpSpPr>
          <a:xfrm>
            <a:off x="4680858" y="2307772"/>
            <a:ext cx="203200" cy="769258"/>
            <a:chOff x="362858" y="2365828"/>
            <a:chExt cx="203200" cy="76925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FB178D-197B-344D-9173-0F9B91481ED9}"/>
                </a:ext>
              </a:extLst>
            </p:cNvPr>
            <p:cNvCxnSpPr/>
            <p:nvPr/>
          </p:nvCxnSpPr>
          <p:spPr>
            <a:xfrm flipV="1">
              <a:off x="478971" y="2569029"/>
              <a:ext cx="0" cy="56605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10CEFFC-EF9B-3D42-9425-EF5AA3780713}"/>
                </a:ext>
              </a:extLst>
            </p:cNvPr>
            <p:cNvSpPr/>
            <p:nvPr/>
          </p:nvSpPr>
          <p:spPr>
            <a:xfrm>
              <a:off x="362858" y="2365828"/>
              <a:ext cx="203200" cy="203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4CD149-7950-744E-9BE4-B48D2161CC0C}"/>
              </a:ext>
            </a:extLst>
          </p:cNvPr>
          <p:cNvGrpSpPr/>
          <p:nvPr/>
        </p:nvGrpSpPr>
        <p:grpSpPr>
          <a:xfrm rot="10800000">
            <a:off x="5892800" y="3897086"/>
            <a:ext cx="203200" cy="769258"/>
            <a:chOff x="377372" y="2365828"/>
            <a:chExt cx="203200" cy="76925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524E2CC-A6B9-9D49-BD2D-02B849E3E741}"/>
                </a:ext>
              </a:extLst>
            </p:cNvPr>
            <p:cNvCxnSpPr/>
            <p:nvPr/>
          </p:nvCxnSpPr>
          <p:spPr>
            <a:xfrm flipV="1">
              <a:off x="478971" y="2569029"/>
              <a:ext cx="0" cy="56605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830A0E1-A226-C14E-B0DF-D02946470D1B}"/>
                </a:ext>
              </a:extLst>
            </p:cNvPr>
            <p:cNvSpPr/>
            <p:nvPr/>
          </p:nvSpPr>
          <p:spPr>
            <a:xfrm>
              <a:off x="377372" y="2365828"/>
              <a:ext cx="203200" cy="203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0489AF-C41A-8C4C-A89D-A6377A26CD77}"/>
              </a:ext>
            </a:extLst>
          </p:cNvPr>
          <p:cNvGrpSpPr/>
          <p:nvPr/>
        </p:nvGrpSpPr>
        <p:grpSpPr>
          <a:xfrm>
            <a:off x="6981371" y="2307772"/>
            <a:ext cx="203200" cy="769258"/>
            <a:chOff x="377372" y="2365828"/>
            <a:chExt cx="203200" cy="76925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7A4FC45-3D7C-6C4D-A8C9-4D1E28975C30}"/>
                </a:ext>
              </a:extLst>
            </p:cNvPr>
            <p:cNvCxnSpPr/>
            <p:nvPr/>
          </p:nvCxnSpPr>
          <p:spPr>
            <a:xfrm flipV="1">
              <a:off x="478971" y="2569029"/>
              <a:ext cx="0" cy="56605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328FD58-81C0-C14B-8796-C591A64F7AA2}"/>
                </a:ext>
              </a:extLst>
            </p:cNvPr>
            <p:cNvSpPr/>
            <p:nvPr/>
          </p:nvSpPr>
          <p:spPr>
            <a:xfrm>
              <a:off x="377372" y="2365828"/>
              <a:ext cx="203200" cy="203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FD9CB5-E06C-7D4A-8854-BCA3B2AA98A6}"/>
              </a:ext>
            </a:extLst>
          </p:cNvPr>
          <p:cNvGrpSpPr/>
          <p:nvPr/>
        </p:nvGrpSpPr>
        <p:grpSpPr>
          <a:xfrm rot="10800000">
            <a:off x="8044541" y="3911600"/>
            <a:ext cx="203200" cy="769258"/>
            <a:chOff x="377372" y="2365828"/>
            <a:chExt cx="203200" cy="76925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47047A-5711-CC44-98F1-D918914AB9BC}"/>
                </a:ext>
              </a:extLst>
            </p:cNvPr>
            <p:cNvCxnSpPr/>
            <p:nvPr/>
          </p:nvCxnSpPr>
          <p:spPr>
            <a:xfrm flipV="1">
              <a:off x="478971" y="2569029"/>
              <a:ext cx="0" cy="56605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AF7D883-55AF-A141-9DAA-71ED7A22F0E5}"/>
                </a:ext>
              </a:extLst>
            </p:cNvPr>
            <p:cNvSpPr/>
            <p:nvPr/>
          </p:nvSpPr>
          <p:spPr>
            <a:xfrm>
              <a:off x="377372" y="2365828"/>
              <a:ext cx="203200" cy="203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937F8A6-2C71-5743-A524-3E229156384C}"/>
              </a:ext>
            </a:extLst>
          </p:cNvPr>
          <p:cNvGrpSpPr/>
          <p:nvPr/>
        </p:nvGrpSpPr>
        <p:grpSpPr>
          <a:xfrm>
            <a:off x="9114970" y="2307772"/>
            <a:ext cx="203200" cy="769258"/>
            <a:chOff x="377372" y="2365828"/>
            <a:chExt cx="203200" cy="76925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2C0C3CF-B9CF-4446-BFC9-47A6F1053521}"/>
                </a:ext>
              </a:extLst>
            </p:cNvPr>
            <p:cNvCxnSpPr/>
            <p:nvPr/>
          </p:nvCxnSpPr>
          <p:spPr>
            <a:xfrm flipV="1">
              <a:off x="478971" y="2569029"/>
              <a:ext cx="0" cy="56605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906530-95C1-064A-A88D-B0FACD2ACBFE}"/>
                </a:ext>
              </a:extLst>
            </p:cNvPr>
            <p:cNvSpPr/>
            <p:nvPr/>
          </p:nvSpPr>
          <p:spPr>
            <a:xfrm>
              <a:off x="377372" y="2365828"/>
              <a:ext cx="203200" cy="203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6897511-9FEB-704E-8709-286E10C5EE15}"/>
              </a:ext>
            </a:extLst>
          </p:cNvPr>
          <p:cNvGrpSpPr/>
          <p:nvPr/>
        </p:nvGrpSpPr>
        <p:grpSpPr>
          <a:xfrm rot="10800000">
            <a:off x="10250940" y="3897085"/>
            <a:ext cx="203200" cy="769258"/>
            <a:chOff x="377372" y="2365828"/>
            <a:chExt cx="203200" cy="769258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CBEAA4D-AE25-B347-8CF9-0C86C97900C1}"/>
                </a:ext>
              </a:extLst>
            </p:cNvPr>
            <p:cNvCxnSpPr/>
            <p:nvPr/>
          </p:nvCxnSpPr>
          <p:spPr>
            <a:xfrm flipV="1">
              <a:off x="478971" y="2569029"/>
              <a:ext cx="0" cy="56605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F055451-5F2D-264E-BFC4-4F698C88DE9F}"/>
                </a:ext>
              </a:extLst>
            </p:cNvPr>
            <p:cNvSpPr/>
            <p:nvPr/>
          </p:nvSpPr>
          <p:spPr>
            <a:xfrm>
              <a:off x="377372" y="2365828"/>
              <a:ext cx="203200" cy="203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5716C9-E30B-DB41-8018-80B548FD9B65}"/>
              </a:ext>
            </a:extLst>
          </p:cNvPr>
          <p:cNvGrpSpPr/>
          <p:nvPr/>
        </p:nvGrpSpPr>
        <p:grpSpPr>
          <a:xfrm>
            <a:off x="11226797" y="2307772"/>
            <a:ext cx="203200" cy="769258"/>
            <a:chOff x="377372" y="2365828"/>
            <a:chExt cx="203200" cy="769258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214F40E-FA00-834E-B12D-8F9257413E92}"/>
                </a:ext>
              </a:extLst>
            </p:cNvPr>
            <p:cNvCxnSpPr/>
            <p:nvPr/>
          </p:nvCxnSpPr>
          <p:spPr>
            <a:xfrm flipV="1">
              <a:off x="478971" y="2569029"/>
              <a:ext cx="0" cy="56605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C2758AB-82B8-5A44-8ED9-0D6049855EA2}"/>
                </a:ext>
              </a:extLst>
            </p:cNvPr>
            <p:cNvSpPr/>
            <p:nvPr/>
          </p:nvSpPr>
          <p:spPr>
            <a:xfrm>
              <a:off x="377372" y="2365828"/>
              <a:ext cx="203200" cy="203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A18029B-B169-8248-99A1-D0F59C79AD46}"/>
              </a:ext>
            </a:extLst>
          </p:cNvPr>
          <p:cNvSpPr txBox="1"/>
          <p:nvPr/>
        </p:nvSpPr>
        <p:spPr>
          <a:xfrm>
            <a:off x="1973941" y="2003142"/>
            <a:ext cx="1723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PRESENTATION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3191D7-4B04-544A-909B-65450F18A3B4}"/>
              </a:ext>
            </a:extLst>
          </p:cNvPr>
          <p:cNvSpPr txBox="1"/>
          <p:nvPr/>
        </p:nvSpPr>
        <p:spPr>
          <a:xfrm>
            <a:off x="791033" y="4659088"/>
            <a:ext cx="1451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DATA COLLECTION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</a:rPr>
              <a:t>+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</a:rPr>
              <a:t>SCRAPPING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164425-7279-9346-860C-D62968C2997D}"/>
              </a:ext>
            </a:extLst>
          </p:cNvPr>
          <p:cNvSpPr txBox="1"/>
          <p:nvPr/>
        </p:nvSpPr>
        <p:spPr>
          <a:xfrm>
            <a:off x="47173" y="2003142"/>
            <a:ext cx="1451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PROPOSAL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784B05-5D40-C149-A540-2377387AE749}"/>
              </a:ext>
            </a:extLst>
          </p:cNvPr>
          <p:cNvSpPr txBox="1"/>
          <p:nvPr/>
        </p:nvSpPr>
        <p:spPr>
          <a:xfrm>
            <a:off x="3033486" y="4801087"/>
            <a:ext cx="17235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DATABASE COMPLETION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</a:rPr>
              <a:t>+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</a:rPr>
              <a:t>CLEANING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89CF99-FA5E-8A45-9939-9846066C073E}"/>
              </a:ext>
            </a:extLst>
          </p:cNvPr>
          <p:cNvSpPr txBox="1"/>
          <p:nvPr/>
        </p:nvSpPr>
        <p:spPr>
          <a:xfrm>
            <a:off x="3735612" y="1787781"/>
            <a:ext cx="1981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EDA ON 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</a:rPr>
              <a:t>CLIENT’S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0E8B66-0090-2F4D-9988-13F23761A3AA}"/>
              </a:ext>
            </a:extLst>
          </p:cNvPr>
          <p:cNvSpPr txBox="1"/>
          <p:nvPr/>
        </p:nvSpPr>
        <p:spPr>
          <a:xfrm>
            <a:off x="5234221" y="4689866"/>
            <a:ext cx="1723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EXTRACTING REFERENCES USING NLP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672662-9364-AD4E-883B-74DE63F51716}"/>
              </a:ext>
            </a:extLst>
          </p:cNvPr>
          <p:cNvSpPr txBox="1"/>
          <p:nvPr/>
        </p:nvSpPr>
        <p:spPr>
          <a:xfrm>
            <a:off x="6203947" y="1747392"/>
            <a:ext cx="1723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ANALYZING REF IN DATABASE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9044E9-EC3D-8F4E-AD3E-21AE6EC04E34}"/>
              </a:ext>
            </a:extLst>
          </p:cNvPr>
          <p:cNvSpPr txBox="1"/>
          <p:nvPr/>
        </p:nvSpPr>
        <p:spPr>
          <a:xfrm>
            <a:off x="7434956" y="4680859"/>
            <a:ext cx="1723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FINAL ANALYSIS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88CE7A-48D3-CB40-A561-85E2E86407FF}"/>
              </a:ext>
            </a:extLst>
          </p:cNvPr>
          <p:cNvSpPr txBox="1"/>
          <p:nvPr/>
        </p:nvSpPr>
        <p:spPr>
          <a:xfrm>
            <a:off x="8294000" y="1949977"/>
            <a:ext cx="1723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VISUALIZATION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BE6710-8E47-004E-869E-95DBA494DA0F}"/>
              </a:ext>
            </a:extLst>
          </p:cNvPr>
          <p:cNvSpPr txBox="1"/>
          <p:nvPr/>
        </p:nvSpPr>
        <p:spPr>
          <a:xfrm>
            <a:off x="9467182" y="4685483"/>
            <a:ext cx="1723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POSTER PRESENTATION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1EE1F3-0B3D-F941-8DDD-2A5D75D1C5F3}"/>
              </a:ext>
            </a:extLst>
          </p:cNvPr>
          <p:cNvSpPr txBox="1"/>
          <p:nvPr/>
        </p:nvSpPr>
        <p:spPr>
          <a:xfrm>
            <a:off x="10396082" y="1529363"/>
            <a:ext cx="1723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FINAL REPORT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</a:rPr>
              <a:t>+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967441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C3FE57-1ABD-D348-BCB3-76C9C0D31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8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081BC72-B1D9-AA48-8269-BC12954FBBE0}"/>
              </a:ext>
            </a:extLst>
          </p:cNvPr>
          <p:cNvSpPr/>
          <p:nvPr/>
        </p:nvSpPr>
        <p:spPr>
          <a:xfrm>
            <a:off x="836023" y="875211"/>
            <a:ext cx="9516517" cy="5212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PROGRESS</a:t>
            </a:r>
            <a:endParaRPr lang="en-US" b="1" dirty="0"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4595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F03953-8B10-FC40-ACF3-35E7DAEF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E96D-4A4A-EC49-B947-362549EE19D9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25BAC-BD06-3C44-A934-BA668D58F2C4}"/>
              </a:ext>
            </a:extLst>
          </p:cNvPr>
          <p:cNvSpPr txBox="1"/>
          <p:nvPr/>
        </p:nvSpPr>
        <p:spPr>
          <a:xfrm>
            <a:off x="1378420" y="484537"/>
            <a:ext cx="1032198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1"/>
                </a:solidFill>
                <a:latin typeface="+mj-lt"/>
              </a:rPr>
              <a:t>DATA ACQUISITION</a:t>
            </a:r>
          </a:p>
          <a:p>
            <a:endParaRPr lang="en-US" sz="20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/>
              <a:t>DATA FROM 5 DIFFERENT SOURCES SHOWN BELOW: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000" dirty="0"/>
          </a:p>
          <a:p>
            <a:pPr marL="285750" indent="-285750">
              <a:buFont typeface="Wingdings" pitchFamily="2" charset="2"/>
              <a:buChar char="v"/>
            </a:pPr>
            <a:endParaRPr lang="en-US" sz="2000" dirty="0"/>
          </a:p>
          <a:p>
            <a:pPr marL="285750" indent="-285750">
              <a:buFont typeface="Wingdings" pitchFamily="2" charset="2"/>
              <a:buChar char="v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/>
              <a:t>MANUALLY DOWNLOADING UNSTRUCTURED DATA.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/>
              <a:t>USING TOOLS LEARNED TO SCRAP THE DOCUMENTS FROM THE GIVEN WEBSITES.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D978DE-A6C8-CE4E-9F26-C8795A1FE4E0}"/>
              </a:ext>
            </a:extLst>
          </p:cNvPr>
          <p:cNvCxnSpPr>
            <a:cxnSpLocks/>
          </p:cNvCxnSpPr>
          <p:nvPr/>
        </p:nvCxnSpPr>
        <p:spPr>
          <a:xfrm>
            <a:off x="0" y="454839"/>
            <a:ext cx="9739086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31E377-8EAD-DF45-9010-637EA9C77637}"/>
              </a:ext>
            </a:extLst>
          </p:cNvPr>
          <p:cNvCxnSpPr>
            <a:cxnSpLocks/>
          </p:cNvCxnSpPr>
          <p:nvPr/>
        </p:nvCxnSpPr>
        <p:spPr>
          <a:xfrm>
            <a:off x="0" y="229868"/>
            <a:ext cx="9739086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39F761-07AE-B843-8787-5D55BD7CEE5F}"/>
              </a:ext>
            </a:extLst>
          </p:cNvPr>
          <p:cNvCxnSpPr>
            <a:cxnSpLocks/>
          </p:cNvCxnSpPr>
          <p:nvPr/>
        </p:nvCxnSpPr>
        <p:spPr>
          <a:xfrm>
            <a:off x="2452914" y="6488819"/>
            <a:ext cx="9739086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52A29A-5D5F-1847-93D5-AE05A1DA80A1}"/>
              </a:ext>
            </a:extLst>
          </p:cNvPr>
          <p:cNvCxnSpPr>
            <a:cxnSpLocks/>
          </p:cNvCxnSpPr>
          <p:nvPr/>
        </p:nvCxnSpPr>
        <p:spPr>
          <a:xfrm>
            <a:off x="2452914" y="6713792"/>
            <a:ext cx="9739086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F0BDB3A8-2BBB-E046-9775-67E60EE2B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1" t="9159" r="12179" b="5824"/>
          <a:stretch/>
        </p:blipFill>
        <p:spPr>
          <a:xfrm>
            <a:off x="3224784" y="3584146"/>
            <a:ext cx="3474720" cy="2834189"/>
          </a:xfrm>
          <a:prstGeom prst="rect">
            <a:avLst/>
          </a:prstGeom>
        </p:spPr>
      </p:pic>
      <p:pic>
        <p:nvPicPr>
          <p:cNvPr id="15" name="Picture 14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E33ECEA6-8D69-1A42-85D0-637F7F09A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7" t="6323" r="33563" b="8659"/>
          <a:stretch/>
        </p:blipFill>
        <p:spPr>
          <a:xfrm>
            <a:off x="7594892" y="3538934"/>
            <a:ext cx="3474720" cy="2861193"/>
          </a:xfrm>
          <a:prstGeom prst="rect">
            <a:avLst/>
          </a:prstGeom>
        </p:spPr>
      </p:pic>
      <p:pic>
        <p:nvPicPr>
          <p:cNvPr id="6147" name="Picture 3" descr="https://lh4.googleusercontent.com/ZjuZGnIJ686w_CtqqQMJQn3oKslKSiN802F9YcjF0eBIzzfNXmZMKgfsam4_Jwz9PDCuoH-Vo4LE554gQHrgpO7Fqe_3ce6AE4AjC2q2aGvNJRKVFcya4otKn9AqNLJRHGNfLLqB">
            <a:extLst>
              <a:ext uri="{FF2B5EF4-FFF2-40B4-BE49-F238E27FC236}">
                <a16:creationId xmlns:a16="http://schemas.microsoft.com/office/drawing/2014/main" id="{A0149D6A-11E3-A447-9E03-EDA9FE1A3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82"/>
          <a:stretch/>
        </p:blipFill>
        <p:spPr bwMode="auto">
          <a:xfrm>
            <a:off x="5974621" y="1879804"/>
            <a:ext cx="2483734" cy="85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YQQlOY6uQ5vCoEWvres25Rz8AHyF0JqcbEmN0lI8Z_2DuSigHd2WHTBadeJe9afiCZaVpSPe-AtcFSAU4foHwNwulrCJ72cIIRp9Xh9y8OZTDJbaAlcEuZGMaC8yLVeuO4m5jDow">
            <a:extLst>
              <a:ext uri="{FF2B5EF4-FFF2-40B4-BE49-F238E27FC236}">
                <a16:creationId xmlns:a16="http://schemas.microsoft.com/office/drawing/2014/main" id="{F43EE2F7-4895-D941-AD7D-0CFC5B181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0" b="19367"/>
          <a:stretch/>
        </p:blipFill>
        <p:spPr bwMode="auto">
          <a:xfrm>
            <a:off x="3615797" y="1859653"/>
            <a:ext cx="2095500" cy="85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44CA27-2499-F844-9377-27114EDD5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98" y="1702658"/>
            <a:ext cx="920270" cy="10340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19692D-20BC-4F4C-BBCE-ECDFCEBB4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0880" y="1771079"/>
            <a:ext cx="1656062" cy="8568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F9AF6C-0593-E642-A027-6AADF0755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4816" y="2012851"/>
            <a:ext cx="2174796" cy="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311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88D6B6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490</Words>
  <Application>Microsoft Macintosh PowerPoint</Application>
  <PresentationFormat>Widescreen</PresentationFormat>
  <Paragraphs>168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Chalkboard SE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Shray Khanna</dc:creator>
  <cp:lastModifiedBy>Shray Khanna</cp:lastModifiedBy>
  <cp:revision>22</cp:revision>
  <dcterms:created xsi:type="dcterms:W3CDTF">2019-03-03T22:37:40Z</dcterms:created>
  <dcterms:modified xsi:type="dcterms:W3CDTF">2019-03-04T06:04:55Z</dcterms:modified>
</cp:coreProperties>
</file>